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4.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4" r:id="rId5"/>
    <p:sldMasterId id="2147483758" r:id="rId6"/>
    <p:sldMasterId id="2147483830" r:id="rId7"/>
    <p:sldMasterId id="2147483898" r:id="rId8"/>
  </p:sldMasterIdLst>
  <p:notesMasterIdLst>
    <p:notesMasterId r:id="rId33"/>
  </p:notesMasterIdLst>
  <p:handoutMasterIdLst>
    <p:handoutMasterId r:id="rId34"/>
  </p:handoutMasterIdLst>
  <p:sldIdLst>
    <p:sldId id="334" r:id="rId9"/>
    <p:sldId id="402" r:id="rId10"/>
    <p:sldId id="404" r:id="rId11"/>
    <p:sldId id="403" r:id="rId12"/>
    <p:sldId id="401" r:id="rId13"/>
    <p:sldId id="420" r:id="rId14"/>
    <p:sldId id="413" r:id="rId15"/>
    <p:sldId id="424" r:id="rId16"/>
    <p:sldId id="408" r:id="rId17"/>
    <p:sldId id="321" r:id="rId18"/>
    <p:sldId id="319" r:id="rId19"/>
    <p:sldId id="322" r:id="rId20"/>
    <p:sldId id="333" r:id="rId21"/>
    <p:sldId id="2147472157" r:id="rId22"/>
    <p:sldId id="336" r:id="rId23"/>
    <p:sldId id="421" r:id="rId24"/>
    <p:sldId id="422" r:id="rId25"/>
    <p:sldId id="2147472154" r:id="rId26"/>
    <p:sldId id="2147472155" r:id="rId27"/>
    <p:sldId id="2147472156" r:id="rId28"/>
    <p:sldId id="2147472158" r:id="rId29"/>
    <p:sldId id="411" r:id="rId30"/>
    <p:sldId id="410" r:id="rId31"/>
    <p:sldId id="2147472159"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EC"/>
    <a:srgbClr val="E9EBEC"/>
    <a:srgbClr val="00C0F3"/>
    <a:srgbClr val="8ED8F8"/>
    <a:srgbClr val="C7EAFB"/>
    <a:srgbClr val="FBDCE7"/>
    <a:srgbClr val="F8BBD2"/>
    <a:srgbClr val="F38AB4"/>
    <a:srgbClr val="69C289"/>
    <a:srgbClr val="AAD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24408-875A-6859-3C1C-A0892C7B8F6F}" v="4" dt="2023-10-30T23:48:58.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196" autoAdjust="0"/>
  </p:normalViewPr>
  <p:slideViewPr>
    <p:cSldViewPr>
      <p:cViewPr varScale="1">
        <p:scale>
          <a:sx n="67" d="100"/>
          <a:sy n="67" d="100"/>
        </p:scale>
        <p:origin x="1204" y="44"/>
      </p:cViewPr>
      <p:guideLst>
        <p:guide pos="2880"/>
        <p:guide orient="horz" pos="2160"/>
      </p:guideLst>
    </p:cSldViewPr>
  </p:slideViewPr>
  <p:notesTextViewPr>
    <p:cViewPr>
      <p:scale>
        <a:sx n="3" d="2"/>
        <a:sy n="3" d="2"/>
      </p:scale>
      <p:origin x="0" y="0"/>
    </p:cViewPr>
  </p:notesTextViewPr>
  <p:notesViewPr>
    <p:cSldViewPr>
      <p:cViewPr varScale="1">
        <p:scale>
          <a:sx n="77" d="100"/>
          <a:sy n="77" d="100"/>
        </p:scale>
        <p:origin x="-119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White-Patterson" userId="S::dwhitepatter@wesleyan.edu::44f646a0-2f69-434c-9bbf-a5aaa4f40570" providerId="AD" clId="Web-{DDA24408-875A-6859-3C1C-A0892C7B8F6F}"/>
    <pc:docChg chg="modSld">
      <pc:chgData name="Denise White-Patterson" userId="S::dwhitepatter@wesleyan.edu::44f646a0-2f69-434c-9bbf-a5aaa4f40570" providerId="AD" clId="Web-{DDA24408-875A-6859-3C1C-A0892C7B8F6F}" dt="2023-10-30T23:48:58.649" v="3" actId="1076"/>
      <pc:docMkLst>
        <pc:docMk/>
      </pc:docMkLst>
      <pc:sldChg chg="modSp">
        <pc:chgData name="Denise White-Patterson" userId="S::dwhitepatter@wesleyan.edu::44f646a0-2f69-434c-9bbf-a5aaa4f40570" providerId="AD" clId="Web-{DDA24408-875A-6859-3C1C-A0892C7B8F6F}" dt="2023-10-30T23:48:58.649" v="3" actId="1076"/>
        <pc:sldMkLst>
          <pc:docMk/>
          <pc:sldMk cId="588957520" sldId="413"/>
        </pc:sldMkLst>
        <pc:spChg chg="mod">
          <ac:chgData name="Denise White-Patterson" userId="S::dwhitepatter@wesleyan.edu::44f646a0-2f69-434c-9bbf-a5aaa4f40570" providerId="AD" clId="Web-{DDA24408-875A-6859-3C1C-A0892C7B8F6F}" dt="2023-10-30T23:48:58.649" v="3" actId="1076"/>
          <ac:spMkLst>
            <pc:docMk/>
            <pc:sldMk cId="588957520" sldId="413"/>
            <ac:spMk id="4" creationId="{00000000-0000-0000-0000-000000000000}"/>
          </ac:spMkLst>
        </pc:spChg>
        <pc:spChg chg="mod">
          <ac:chgData name="Denise White-Patterson" userId="S::dwhitepatter@wesleyan.edu::44f646a0-2f69-434c-9bbf-a5aaa4f40570" providerId="AD" clId="Web-{DDA24408-875A-6859-3C1C-A0892C7B8F6F}" dt="2023-10-30T23:48:50.290" v="2" actId="1076"/>
          <ac:spMkLst>
            <pc:docMk/>
            <pc:sldMk cId="588957520" sldId="413"/>
            <ac:spMk id="19" creationId="{9E6CDCA5-AE56-4837-8ECB-14ABAC271484}"/>
          </ac:spMkLst>
        </pc:spChg>
      </pc:sldChg>
    </pc:docChg>
  </pc:docChgLst>
  <pc:docChgLst>
    <pc:chgData name="Donna Brewer" userId="cae47bb1-afbd-4387-a569-02696eabc9c0" providerId="ADAL" clId="{EA3C0423-97B4-489D-8CDF-4902788AC736}"/>
    <pc:docChg chg="custSel modSld">
      <pc:chgData name="Donna Brewer" userId="cae47bb1-afbd-4387-a569-02696eabc9c0" providerId="ADAL" clId="{EA3C0423-97B4-489D-8CDF-4902788AC736}" dt="2023-10-31T09:54:11.597" v="53" actId="13926"/>
      <pc:docMkLst>
        <pc:docMk/>
      </pc:docMkLst>
      <pc:sldChg chg="modSp mod">
        <pc:chgData name="Donna Brewer" userId="cae47bb1-afbd-4387-a569-02696eabc9c0" providerId="ADAL" clId="{EA3C0423-97B4-489D-8CDF-4902788AC736}" dt="2023-10-31T09:51:22.192" v="4" actId="207"/>
        <pc:sldMkLst>
          <pc:docMk/>
          <pc:sldMk cId="3472164282" sldId="402"/>
        </pc:sldMkLst>
        <pc:spChg chg="mod">
          <ac:chgData name="Donna Brewer" userId="cae47bb1-afbd-4387-a569-02696eabc9c0" providerId="ADAL" clId="{EA3C0423-97B4-489D-8CDF-4902788AC736}" dt="2023-10-31T09:51:22.192" v="4" actId="207"/>
          <ac:spMkLst>
            <pc:docMk/>
            <pc:sldMk cId="3472164282" sldId="402"/>
            <ac:spMk id="5" creationId="{AED11791-3BFC-B566-6A59-19FC94EFC87B}"/>
          </ac:spMkLst>
        </pc:spChg>
        <pc:graphicFrameChg chg="modGraphic">
          <ac:chgData name="Donna Brewer" userId="cae47bb1-afbd-4387-a569-02696eabc9c0" providerId="ADAL" clId="{EA3C0423-97B4-489D-8CDF-4902788AC736}" dt="2023-10-31T09:51:15.391" v="1" actId="207"/>
          <ac:graphicFrameMkLst>
            <pc:docMk/>
            <pc:sldMk cId="3472164282" sldId="402"/>
            <ac:graphicFrameMk id="6" creationId="{00000000-0000-0000-0000-000000000000}"/>
          </ac:graphicFrameMkLst>
        </pc:graphicFrameChg>
      </pc:sldChg>
      <pc:sldChg chg="modSp mod">
        <pc:chgData name="Donna Brewer" userId="cae47bb1-afbd-4387-a569-02696eabc9c0" providerId="ADAL" clId="{EA3C0423-97B4-489D-8CDF-4902788AC736}" dt="2023-10-31T09:52:00.701" v="11" actId="207"/>
        <pc:sldMkLst>
          <pc:docMk/>
          <pc:sldMk cId="2721625961" sldId="403"/>
        </pc:sldMkLst>
        <pc:spChg chg="mod">
          <ac:chgData name="Donna Brewer" userId="cae47bb1-afbd-4387-a569-02696eabc9c0" providerId="ADAL" clId="{EA3C0423-97B4-489D-8CDF-4902788AC736}" dt="2023-10-31T09:52:00.701" v="11" actId="207"/>
          <ac:spMkLst>
            <pc:docMk/>
            <pc:sldMk cId="2721625961" sldId="403"/>
            <ac:spMk id="5" creationId="{C9027A4E-E79B-22BC-903C-2E58DCA7DA77}"/>
          </ac:spMkLst>
        </pc:spChg>
        <pc:graphicFrameChg chg="modGraphic">
          <ac:chgData name="Donna Brewer" userId="cae47bb1-afbd-4387-a569-02696eabc9c0" providerId="ADAL" clId="{EA3C0423-97B4-489D-8CDF-4902788AC736}" dt="2023-10-31T09:51:55.166" v="10" actId="207"/>
          <ac:graphicFrameMkLst>
            <pc:docMk/>
            <pc:sldMk cId="2721625961" sldId="403"/>
            <ac:graphicFrameMk id="8" creationId="{00000000-0000-0000-0000-000000000000}"/>
          </ac:graphicFrameMkLst>
        </pc:graphicFrameChg>
      </pc:sldChg>
      <pc:sldChg chg="modSp mod">
        <pc:chgData name="Donna Brewer" userId="cae47bb1-afbd-4387-a569-02696eabc9c0" providerId="ADAL" clId="{EA3C0423-97B4-489D-8CDF-4902788AC736}" dt="2023-10-31T09:51:38.027" v="7" actId="207"/>
        <pc:sldMkLst>
          <pc:docMk/>
          <pc:sldMk cId="519612408" sldId="404"/>
        </pc:sldMkLst>
        <pc:spChg chg="mod">
          <ac:chgData name="Donna Brewer" userId="cae47bb1-afbd-4387-a569-02696eabc9c0" providerId="ADAL" clId="{EA3C0423-97B4-489D-8CDF-4902788AC736}" dt="2023-10-31T09:51:32.847" v="6" actId="113"/>
          <ac:spMkLst>
            <pc:docMk/>
            <pc:sldMk cId="519612408" sldId="404"/>
            <ac:spMk id="5" creationId="{C5A25D60-7728-F4EE-9D75-7BDF51AD2DBE}"/>
          </ac:spMkLst>
        </pc:spChg>
        <pc:graphicFrameChg chg="modGraphic">
          <ac:chgData name="Donna Brewer" userId="cae47bb1-afbd-4387-a569-02696eabc9c0" providerId="ADAL" clId="{EA3C0423-97B4-489D-8CDF-4902788AC736}" dt="2023-10-31T09:51:38.027" v="7" actId="207"/>
          <ac:graphicFrameMkLst>
            <pc:docMk/>
            <pc:sldMk cId="519612408" sldId="404"/>
            <ac:graphicFrameMk id="7" creationId="{00000000-0000-0000-0000-000000000000}"/>
          </ac:graphicFrameMkLst>
        </pc:graphicFrameChg>
      </pc:sldChg>
      <pc:sldChg chg="modSp mod">
        <pc:chgData name="Donna Brewer" userId="cae47bb1-afbd-4387-a569-02696eabc9c0" providerId="ADAL" clId="{EA3C0423-97B4-489D-8CDF-4902788AC736}" dt="2023-10-31T09:54:11.597" v="53" actId="13926"/>
        <pc:sldMkLst>
          <pc:docMk/>
          <pc:sldMk cId="1885403230" sldId="424"/>
        </pc:sldMkLst>
        <pc:spChg chg="mod">
          <ac:chgData name="Donna Brewer" userId="cae47bb1-afbd-4387-a569-02696eabc9c0" providerId="ADAL" clId="{EA3C0423-97B4-489D-8CDF-4902788AC736}" dt="2023-10-31T09:54:11.597" v="53" actId="13926"/>
          <ac:spMkLst>
            <pc:docMk/>
            <pc:sldMk cId="1885403230" sldId="424"/>
            <ac:spMk id="4" creationId="{8A50A830-8769-4B5C-AFE6-1DA59B99A16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D35874D-F3EA-4F07-B788-496DEBF4F2D3}" type="datetimeFigureOut">
              <a:rPr lang="en-US" smtClean="0"/>
              <a:t>10/31/2023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CEF800-6BE8-483D-8064-925654E5BCA0}" type="slidenum">
              <a:rPr lang="en-US" smtClean="0"/>
              <a:t>‹#›</a:t>
            </a:fld>
            <a:endParaRPr lang="en-US"/>
          </a:p>
        </p:txBody>
      </p:sp>
    </p:spTree>
    <p:extLst>
      <p:ext uri="{BB962C8B-B14F-4D97-AF65-F5344CB8AC3E}">
        <p14:creationId xmlns:p14="http://schemas.microsoft.com/office/powerpoint/2010/main" val="548353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anose="020B0502040204020203"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anose="020B0502040204020203" pitchFamily="34" charset="0"/>
              </a:defRPr>
            </a:lvl1pPr>
          </a:lstStyle>
          <a:p>
            <a:fld id="{31B7F703-B546-4B8E-8820-55AEFD7D0243}" type="datetimeFigureOut">
              <a:rPr lang="en-US" smtClean="0"/>
              <a:pPr/>
              <a:t>10/31/2023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egoe UI" panose="020B0502040204020203" pitchFamily="34" charset="0"/>
              </a:defRPr>
            </a:lvl1pPr>
          </a:lstStyle>
          <a:p>
            <a:fld id="{CADD4BC9-EFE1-4251-8907-924C2A4CCA79}" type="slidenum">
              <a:rPr lang="en-US" smtClean="0"/>
              <a:pPr/>
              <a:t>‹#›</a:t>
            </a:fld>
            <a:endParaRPr lang="en-US" dirty="0"/>
          </a:p>
        </p:txBody>
      </p:sp>
    </p:spTree>
    <p:extLst>
      <p:ext uri="{BB962C8B-B14F-4D97-AF65-F5344CB8AC3E}">
        <p14:creationId xmlns:p14="http://schemas.microsoft.com/office/powerpoint/2010/main" val="243382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9C57AB-9DEE-42C3-AD54-3A9F37F56629}"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7755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KXC: </a:t>
            </a:r>
            <a:r>
              <a:rPr lang="en-US" dirty="0"/>
              <a:t>https://cignaknowledge.lightning.force.com/lightning/r/Knowledge__kav/ka06Q000000N81jQAC/view</a:t>
            </a:r>
          </a:p>
          <a:p>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Video chat may not be available in all areas or with all providers so see your enrollment materials for details.</a:t>
            </a:r>
          </a:p>
          <a:p>
            <a:endParaRPr lang="en-US" dirty="0"/>
          </a:p>
        </p:txBody>
      </p:sp>
      <p:sp>
        <p:nvSpPr>
          <p:cNvPr id="4" name="Slide Number Placeholder 3"/>
          <p:cNvSpPr>
            <a:spLocks noGrp="1"/>
          </p:cNvSpPr>
          <p:nvPr>
            <p:ph type="sldNum" sz="quarter" idx="5"/>
          </p:nvPr>
        </p:nvSpPr>
        <p:spPr/>
        <p:txBody>
          <a:bodyPr/>
          <a:lstStyle/>
          <a:p>
            <a:fld id="{70BDC0C8-6400-794B-BC14-7719F32FDF33}" type="slidenum">
              <a:rPr lang="en-US" smtClean="0"/>
              <a:t>12</a:t>
            </a:fld>
            <a:endParaRPr lang="en-US"/>
          </a:p>
        </p:txBody>
      </p:sp>
    </p:spTree>
    <p:extLst>
      <p:ext uri="{BB962C8B-B14F-4D97-AF65-F5344CB8AC3E}">
        <p14:creationId xmlns:p14="http://schemas.microsoft.com/office/powerpoint/2010/main" val="6999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DC0C8-6400-794B-BC14-7719F32FDF33}" type="slidenum">
              <a:rPr lang="en-US" smtClean="0"/>
              <a:t>13</a:t>
            </a:fld>
            <a:endParaRPr lang="en-US"/>
          </a:p>
        </p:txBody>
      </p:sp>
    </p:spTree>
    <p:extLst>
      <p:ext uri="{BB962C8B-B14F-4D97-AF65-F5344CB8AC3E}">
        <p14:creationId xmlns:p14="http://schemas.microsoft.com/office/powerpoint/2010/main" val="1773887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DC0C8-6400-794B-BC14-7719F32FDF33}" type="slidenum">
              <a:rPr lang="en-US" smtClean="0"/>
              <a:t>14</a:t>
            </a:fld>
            <a:endParaRPr lang="en-US"/>
          </a:p>
        </p:txBody>
      </p:sp>
    </p:spTree>
    <p:extLst>
      <p:ext uri="{BB962C8B-B14F-4D97-AF65-F5344CB8AC3E}">
        <p14:creationId xmlns:p14="http://schemas.microsoft.com/office/powerpoint/2010/main" val="167280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278B90A-6800-45BA-B169-DA3891CA13A5}" type="slidenum">
              <a:rPr lang="en-US" smtClean="0"/>
              <a:pPr/>
              <a:t>16</a:t>
            </a:fld>
            <a:endParaRPr lang="en-US" dirty="0"/>
          </a:p>
        </p:txBody>
      </p:sp>
    </p:spTree>
    <p:extLst>
      <p:ext uri="{BB962C8B-B14F-4D97-AF65-F5344CB8AC3E}">
        <p14:creationId xmlns:p14="http://schemas.microsoft.com/office/powerpoint/2010/main" val="4160658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that we wanted to remind you of several programs we offer through our Cigna plans that can help support you or your covered family members’ emotional health.</a:t>
            </a:r>
          </a:p>
          <a:p>
            <a:endParaRPr lang="en-US" sz="400" dirty="0"/>
          </a:p>
          <a:p>
            <a:r>
              <a:rPr lang="en-US" dirty="0"/>
              <a:t>First, our medical coverage with Cigna covers outpatient and inpatient behavioral health visits.  If you need help finding a provider, you can go to mycigna.com or call the 800 number on your medical card.</a:t>
            </a:r>
          </a:p>
          <a:p>
            <a:endParaRPr lang="en-US" sz="400" dirty="0"/>
          </a:p>
          <a:p>
            <a:r>
              <a:rPr lang="en-US" dirty="0"/>
              <a:t>Ginger offers confidential mental healthcare that is available 24/7/365. It is important to note that costs will apply for access to Ginger. It will include 30 days of unlimited behavioral health coaching as well as self care content library and learning activities.</a:t>
            </a:r>
          </a:p>
          <a:p>
            <a:endParaRPr lang="en-US" dirty="0"/>
          </a:p>
          <a:p>
            <a:r>
              <a:rPr lang="en-US" dirty="0"/>
              <a:t>Talkspace is an additional online therapy service that connects you with a licensed therapist for your state of residence. Users can regularly message their dedicated therapist via text, voice or video 5 days a week. It is important to note that cost sharing will apply.</a:t>
            </a:r>
          </a:p>
          <a:p>
            <a:endParaRPr lang="en-US" sz="400" dirty="0"/>
          </a:p>
          <a:p>
            <a:r>
              <a:rPr lang="en-US" dirty="0"/>
              <a:t>Cigna’s partnership with iPrevail provides peer coaching that’s available 24/7.  There are also interactive lessons, tools and support communities available.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You can also sign up for Happify, which is a free app with science-based games and activities that are designed to help you gain confidence, reduce stress and anxiety, increase your mindfulness and boost your health and performance.</a:t>
            </a:r>
          </a:p>
          <a:p>
            <a:endParaRPr lang="en-US" sz="400" dirty="0"/>
          </a:p>
          <a:p>
            <a:r>
              <a:rPr lang="en-US" dirty="0"/>
              <a:t>And if you are curious about your resilience, there’s an on-line questionnaire at cignaresilience.com to assess your resilience.  They also provide tools to understand resilience and build it.</a:t>
            </a:r>
          </a:p>
          <a:p>
            <a:endParaRPr lang="en-US" dirty="0"/>
          </a:p>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8B90A-6800-45BA-B169-DA3891CA13A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79462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that we wanted to remind you of several programs we offer through our Cigna plans that can help support you or your covered family members’ emotional health.</a:t>
            </a:r>
          </a:p>
          <a:p>
            <a:endParaRPr lang="en-US" sz="400" dirty="0"/>
          </a:p>
          <a:p>
            <a:r>
              <a:rPr lang="en-US" dirty="0"/>
              <a:t>First, our medical coverage with Cigna covers outpatient and inpatient behavioral health visits.  If you need help finding a provider, you can go to mycigna.com or call the 800 number on your medical card.</a:t>
            </a:r>
          </a:p>
          <a:p>
            <a:endParaRPr lang="en-US" sz="400" dirty="0"/>
          </a:p>
          <a:p>
            <a:r>
              <a:rPr lang="en-US" dirty="0"/>
              <a:t>Ginger offers confidential mental healthcare that is available 24/7/365. It is important to note that costs will apply for access to Ginger. It will include 30 days of unlimited behavioral health coaching as well as self care content library and learning activities.</a:t>
            </a:r>
          </a:p>
          <a:p>
            <a:endParaRPr lang="en-US" dirty="0"/>
          </a:p>
          <a:p>
            <a:r>
              <a:rPr lang="en-US" dirty="0"/>
              <a:t>Talkspace is an additional online therapy service that connects you with a licensed therapist for your state of residence. Users can regularly message their dedicated therapist via text, voice or video 5 days a week. It is important to note that cost sharing will apply.</a:t>
            </a:r>
          </a:p>
          <a:p>
            <a:endParaRPr lang="en-US" sz="400" dirty="0"/>
          </a:p>
          <a:p>
            <a:r>
              <a:rPr lang="en-US" dirty="0"/>
              <a:t>Cigna’s partnership with iPrevail provides peer coaching that’s available 24/7.  There are also interactive lessons, tools and support communities available.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You can also sign up for Happify, which is a free app with science-based games and activities that are designed to help you gain confidence, reduce stress and anxiety, increase your mindfulness and boost your health and performance.</a:t>
            </a:r>
          </a:p>
          <a:p>
            <a:endParaRPr lang="en-US" sz="400" dirty="0"/>
          </a:p>
          <a:p>
            <a:r>
              <a:rPr lang="en-US" dirty="0"/>
              <a:t>And if you are curious about your resilience, there’s an on-line questionnaire at cignaresilience.com to assess your resilience.  They also provide tools to understand resilience and build it.</a:t>
            </a:r>
          </a:p>
          <a:p>
            <a:endParaRPr lang="en-US" dirty="0"/>
          </a:p>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8B90A-6800-45BA-B169-DA3891CA13A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07834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that we wanted to remind you of several programs we offer through our Cigna plans that can help support you or your covered family members’ emotional health.</a:t>
            </a:r>
          </a:p>
          <a:p>
            <a:endParaRPr lang="en-US" sz="400" dirty="0"/>
          </a:p>
          <a:p>
            <a:r>
              <a:rPr lang="en-US" dirty="0"/>
              <a:t>First, our medical coverage with Cigna covers outpatient and inpatient behavioral health visits.  If you need help finding a provider, you can go to mycigna.com or call the 800 number on your medical card.</a:t>
            </a:r>
          </a:p>
          <a:p>
            <a:endParaRPr lang="en-US" sz="400" dirty="0"/>
          </a:p>
          <a:p>
            <a:r>
              <a:rPr lang="en-US" dirty="0"/>
              <a:t>Ginger offers confidential mental healthcare that is available 24/7/365. It is important to note that costs will apply for access to Ginger. It will include 30 days of unlimited behavioral health coaching as well as self care content library and learning activities.</a:t>
            </a:r>
          </a:p>
          <a:p>
            <a:endParaRPr lang="en-US" dirty="0"/>
          </a:p>
          <a:p>
            <a:r>
              <a:rPr lang="en-US" dirty="0"/>
              <a:t>Talkspace is an additional online therapy service that connects you with a licensed therapist for your state of residence. Users can regularly message their dedicated therapist via text, voice or video 5 days a week. It is important to note that cost sharing will apply.</a:t>
            </a:r>
          </a:p>
          <a:p>
            <a:endParaRPr lang="en-US" sz="400" dirty="0"/>
          </a:p>
          <a:p>
            <a:r>
              <a:rPr lang="en-US" dirty="0"/>
              <a:t>Cigna’s partnership with iPrevail provides peer coaching that’s available 24/7.  There are also interactive lessons, tools and support communities available.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You can also sign up for Happify, which is a free app with science-based games and activities that are designed to help you gain confidence, reduce stress and anxiety, increase your mindfulness and boost your health and performance.</a:t>
            </a:r>
          </a:p>
          <a:p>
            <a:endParaRPr lang="en-US" sz="400" dirty="0"/>
          </a:p>
          <a:p>
            <a:r>
              <a:rPr lang="en-US" dirty="0"/>
              <a:t>And if you are curious about your resilience, there’s an on-line questionnaire at cignaresilience.com to assess your resilience.  They also provide tools to understand resilience and build it.</a:t>
            </a:r>
          </a:p>
          <a:p>
            <a:endParaRPr lang="en-US" dirty="0"/>
          </a:p>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8B90A-6800-45BA-B169-DA3891CA13A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17728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96913"/>
            <a:ext cx="3086100" cy="2314575"/>
          </a:xfrm>
        </p:spPr>
      </p:sp>
      <p:sp>
        <p:nvSpPr>
          <p:cNvPr id="3" name="Notes Placeholder 2"/>
          <p:cNvSpPr>
            <a:spLocks noGrp="1"/>
          </p:cNvSpPr>
          <p:nvPr>
            <p:ph type="body" idx="1"/>
          </p:nvPr>
        </p:nvSpPr>
        <p:spPr/>
        <p:txBody>
          <a:bodyPr>
            <a:normAutofit/>
          </a:bodyPr>
          <a:lstStyle/>
          <a:p>
            <a:r>
              <a:rPr lang="en-US" baseline="0" dirty="0"/>
              <a:t>Our 360 holistic approach is our differentiator.  We don’t just focus on the highest cost/end stage cases, we address all of the customer’s needs even the needs that are not related to their cancer diagnosis. </a:t>
            </a:r>
          </a:p>
          <a:p>
            <a:endParaRPr lang="en-US" baseline="0" dirty="0"/>
          </a:p>
          <a:p>
            <a:r>
              <a:rPr lang="en-US" baseline="0" dirty="0"/>
              <a:t>For example somebody in oncology case mgmt may have behavioral health concerns or maybe a heart condition. Our case managers will connect the dots for the best care taking into consideration any of these other health needs (e.g. referrals to other programs, their work </a:t>
            </a:r>
            <a:r>
              <a:rPr lang="en-US" sz="1200" dirty="0">
                <a:latin typeface="+mn-lt"/>
                <a:ea typeface="ＭＳ Ｐゴシック" charset="-128"/>
                <a:cs typeface="ＭＳ Ｐゴシック" charset="-128"/>
              </a:rPr>
              <a:t>encompasses any and all treatment needs whether related to the cancer diagnosis or not)</a:t>
            </a:r>
            <a:endParaRPr lang="en-US" dirty="0"/>
          </a:p>
          <a:p>
            <a:endParaRPr lang="en-US" dirty="0"/>
          </a:p>
          <a:p>
            <a:pPr fontAlgn="auto">
              <a:spcAft>
                <a:spcPts val="510"/>
              </a:spcAft>
              <a:defRPr/>
            </a:pPr>
            <a:r>
              <a:rPr lang="en-US" sz="1200" dirty="0">
                <a:latin typeface="+mn-lt"/>
              </a:rPr>
              <a:t>Our </a:t>
            </a:r>
            <a:r>
              <a:rPr lang="en-US" sz="1400" dirty="0"/>
              <a:t>Registered nurses have oncology experience and conduct a multi-dimensional assessment of the customer’s clinical and emotional status and provide customer education</a:t>
            </a:r>
          </a:p>
          <a:p>
            <a:pPr marL="580741" lvl="1" indent="-171472" fontAlgn="auto">
              <a:spcAft>
                <a:spcPts val="102"/>
              </a:spcAft>
              <a:buFont typeface="Arial" pitchFamily="34" charset="0"/>
              <a:buChar char="–"/>
              <a:defRPr/>
            </a:pPr>
            <a:r>
              <a:rPr lang="en-US" sz="1400" dirty="0">
                <a:latin typeface="Arial" pitchFamily="34" charset="0"/>
                <a:cs typeface="Arial" pitchFamily="34" charset="0"/>
              </a:rPr>
              <a:t>Based on treatment – chemotherapy, radiation and/or surgery</a:t>
            </a:r>
          </a:p>
          <a:p>
            <a:pPr marL="580741" lvl="1" indent="-171472" fontAlgn="auto">
              <a:spcAft>
                <a:spcPts val="102"/>
              </a:spcAft>
              <a:buFont typeface="Arial" pitchFamily="34" charset="0"/>
              <a:buChar char="–"/>
              <a:defRPr/>
            </a:pPr>
            <a:r>
              <a:rPr lang="en-US" sz="1400" dirty="0">
                <a:latin typeface="Arial" pitchFamily="34" charset="0"/>
                <a:cs typeface="Arial" pitchFamily="34" charset="0"/>
              </a:rPr>
              <a:t>Research on latest clinical trials</a:t>
            </a:r>
          </a:p>
          <a:p>
            <a:pPr marL="580741" lvl="1" indent="-171472" fontAlgn="auto">
              <a:spcAft>
                <a:spcPts val="0"/>
              </a:spcAft>
              <a:buFont typeface="Arial" pitchFamily="34" charset="0"/>
              <a:buChar char="–"/>
              <a:defRPr/>
            </a:pPr>
            <a:r>
              <a:rPr lang="en-US" sz="1400" dirty="0">
                <a:latin typeface="Arial" pitchFamily="34" charset="0"/>
                <a:cs typeface="Arial" pitchFamily="34" charset="0"/>
              </a:rPr>
              <a:t>Focused on symptom elimination or control</a:t>
            </a:r>
          </a:p>
          <a:p>
            <a:pPr fontAlgn="auto">
              <a:spcAft>
                <a:spcPts val="306"/>
              </a:spcAft>
              <a:defRPr/>
            </a:pPr>
            <a:endParaRPr lang="en-US" sz="1200" dirty="0">
              <a:latin typeface="+mn-lt"/>
            </a:endParaRPr>
          </a:p>
          <a:p>
            <a:pPr fontAlgn="auto">
              <a:spcAft>
                <a:spcPts val="306"/>
              </a:spcAft>
              <a:defRPr/>
            </a:pPr>
            <a:r>
              <a:rPr lang="en-US" sz="1200" dirty="0"/>
              <a:t>They also manage prior authorization review for all needed services, coordination of home care services and hospice services, provide support for end of life care and planning as well as family/caregiver support.</a:t>
            </a:r>
          </a:p>
          <a:p>
            <a:pPr fontAlgn="auto">
              <a:spcAft>
                <a:spcPts val="306"/>
              </a:spcAft>
              <a:defRPr/>
            </a:pPr>
            <a:endParaRPr lang="en-US" sz="120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CD17595-BC6B-FA44-A999-6DD311F82BAC}" type="slidenum">
              <a:rPr lang="en-US" smtClean="0"/>
              <a:pPr>
                <a:defRPr/>
              </a:pPr>
              <a:t>21</a:t>
            </a:fld>
            <a:endParaRPr lang="en-US" dirty="0"/>
          </a:p>
        </p:txBody>
      </p:sp>
    </p:spTree>
    <p:extLst>
      <p:ext uri="{BB962C8B-B14F-4D97-AF65-F5344CB8AC3E}">
        <p14:creationId xmlns:p14="http://schemas.microsoft.com/office/powerpoint/2010/main" val="2695508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solidFill>
                  <a:prstClr val="black"/>
                </a:solidFill>
              </a:rPr>
              <a:t>Name of Deck/Section</a:t>
            </a:r>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22</a:t>
            </a:fld>
            <a:endParaRPr lang="en-US" altLang="en-US" dirty="0"/>
          </a:p>
        </p:txBody>
      </p:sp>
    </p:spTree>
    <p:extLst>
      <p:ext uri="{BB962C8B-B14F-4D97-AF65-F5344CB8AC3E}">
        <p14:creationId xmlns:p14="http://schemas.microsoft.com/office/powerpoint/2010/main" val="2704805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96913"/>
            <a:ext cx="3086100" cy="2314575"/>
          </a:xfrm>
        </p:spPr>
      </p:sp>
      <p:sp>
        <p:nvSpPr>
          <p:cNvPr id="3" name="Notes Placeholder 2"/>
          <p:cNvSpPr>
            <a:spLocks noGrp="1"/>
          </p:cNvSpPr>
          <p:nvPr>
            <p:ph type="body" idx="1"/>
          </p:nvPr>
        </p:nvSpPr>
        <p:spPr>
          <a:xfrm>
            <a:off x="276954" y="4473892"/>
            <a:ext cx="6612279" cy="4658959"/>
          </a:xfrm>
        </p:spPr>
        <p:txBody>
          <a:bodyPr/>
          <a:lstStyle/>
          <a:p>
            <a:r>
              <a:rPr lang="en-US" sz="1100" dirty="0"/>
              <a:t>When you’re expecting a baby, you have big decisions to make – and probably a lot of questions to ask. Enrolling in Cigna Healthy Pregnancies, Healthy Babies® gives you additional support at no extra cost to you, during your pregnancy and after.</a:t>
            </a:r>
          </a:p>
          <a:p>
            <a:r>
              <a:rPr lang="en-US" sz="1100" b="1" dirty="0"/>
              <a:t>A member of our team will ask you questions about your health and help you understand any health issues that could affect your baby. You can also ask your own questions and get information to help you make informed choices about your pregnancy.</a:t>
            </a:r>
          </a:p>
          <a:p>
            <a:r>
              <a:rPr lang="en-US" sz="1100" b="1" dirty="0"/>
              <a:t>Based on your situation and your doctor’s care plan, a Cigna nurse will be there to support you throughout your pregnancy.</a:t>
            </a:r>
          </a:p>
          <a:p>
            <a:r>
              <a:rPr lang="en-US" sz="1100" b="1" dirty="0"/>
              <a:t>You’ll also receive a kit with useful tips and tools to help you have a healthier nine months and a healthier baby.</a:t>
            </a:r>
          </a:p>
          <a:p>
            <a:r>
              <a:rPr lang="en-US" sz="1100" dirty="0"/>
              <a:t>To learn more information about our Healthy Pregnancies, Healthy Babies program, please call us at </a:t>
            </a:r>
            <a:r>
              <a:rPr lang="en-US" sz="1100" b="1" dirty="0"/>
              <a:t>800.615.2906.</a:t>
            </a:r>
          </a:p>
          <a:p>
            <a:endParaRPr lang="en-US" sz="1100" b="1" dirty="0"/>
          </a:p>
          <a:p>
            <a:endParaRPr lang="en-US" sz="1100" dirty="0"/>
          </a:p>
          <a:p>
            <a:endParaRPr lang="en-US" sz="1100" dirty="0"/>
          </a:p>
          <a:p>
            <a:pPr>
              <a:spcAft>
                <a:spcPts val="306"/>
              </a:spcAft>
            </a:pPr>
            <a:endParaRPr lang="en-US" sz="1100" dirty="0"/>
          </a:p>
        </p:txBody>
      </p:sp>
      <p:sp>
        <p:nvSpPr>
          <p:cNvPr id="4" name="Slide Number Placeholder 3"/>
          <p:cNvSpPr>
            <a:spLocks noGrp="1"/>
          </p:cNvSpPr>
          <p:nvPr>
            <p:ph type="sldNum" sz="quarter" idx="10"/>
          </p:nvPr>
        </p:nvSpPr>
        <p:spPr/>
        <p:txBody>
          <a:bodyPr/>
          <a:lstStyle/>
          <a:p>
            <a:fld id="{1ADCF0BB-2AFC-4563-A1C9-F025D8FDD9C4}" type="slidenum">
              <a:rPr lang="en-US" smtClean="0"/>
              <a:t>23</a:t>
            </a:fld>
            <a:endParaRPr lang="en-US" dirty="0"/>
          </a:p>
        </p:txBody>
      </p:sp>
    </p:spTree>
    <p:extLst>
      <p:ext uri="{BB962C8B-B14F-4D97-AF65-F5344CB8AC3E}">
        <p14:creationId xmlns:p14="http://schemas.microsoft.com/office/powerpoint/2010/main" val="369639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8B90A-6800-45BA-B169-DA3891CA13A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6216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9278B90A-6800-45BA-B169-DA3891CA13A5}" type="slidenum">
              <a:rPr lang="en-US" smtClean="0"/>
              <a:pPr/>
              <a:t>24</a:t>
            </a:fld>
            <a:endParaRPr lang="en-US" dirty="0"/>
          </a:p>
        </p:txBody>
      </p:sp>
    </p:spTree>
    <p:extLst>
      <p:ext uri="{BB962C8B-B14F-4D97-AF65-F5344CB8AC3E}">
        <p14:creationId xmlns:p14="http://schemas.microsoft.com/office/powerpoint/2010/main" val="318617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8B90A-6800-45BA-B169-DA3891CA13A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922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755650"/>
            <a:ext cx="5038725" cy="3779838"/>
          </a:xfrm>
          <a:prstGeom prst="rect">
            <a:avLst/>
          </a:prstGeom>
        </p:spPr>
      </p:sp>
      <p:sp>
        <p:nvSpPr>
          <p:cNvPr id="3" name="Notes Placeholder 2"/>
          <p:cNvSpPr>
            <a:spLocks noGrp="1"/>
          </p:cNvSpPr>
          <p:nvPr>
            <p:ph type="body" idx="1"/>
          </p:nvPr>
        </p:nvSpPr>
        <p:spPr>
          <a:xfrm>
            <a:off x="487681" y="4788600"/>
            <a:ext cx="6827520" cy="4536567"/>
          </a:xfrm>
        </p:spPr>
        <p:txBody>
          <a:bodyPr>
            <a:noAutofit/>
          </a:bodyPr>
          <a:lstStyle/>
          <a:p>
            <a:pPr marL="689274" lvl="1" indent="-187984">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CE3B9E-6574-462E-B6D1-39C8693FFF93}"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03406B-0FB8-4F42-8158-2DEDD69AAB03}" type="datetime1">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10/31/2023</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INTERNAL USE ONLY: 2020 Market Message - Pharmacy</a:t>
            </a:r>
          </a:p>
        </p:txBody>
      </p:sp>
    </p:spTree>
    <p:extLst>
      <p:ext uri="{BB962C8B-B14F-4D97-AF65-F5344CB8AC3E}">
        <p14:creationId xmlns:p14="http://schemas.microsoft.com/office/powerpoint/2010/main" val="336361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755650"/>
            <a:ext cx="5038725" cy="3779838"/>
          </a:xfrm>
          <a:prstGeom prst="rect">
            <a:avLst/>
          </a:prstGeom>
        </p:spPr>
      </p:sp>
      <p:sp>
        <p:nvSpPr>
          <p:cNvPr id="3" name="Notes Placeholder 2"/>
          <p:cNvSpPr>
            <a:spLocks noGrp="1"/>
          </p:cNvSpPr>
          <p:nvPr>
            <p:ph type="body" idx="1"/>
          </p:nvPr>
        </p:nvSpPr>
        <p:spPr>
          <a:xfrm>
            <a:off x="487681" y="4788600"/>
            <a:ext cx="6827520" cy="4536567"/>
          </a:xfrm>
        </p:spPr>
        <p:txBody>
          <a:bodyPr>
            <a:noAutofit/>
          </a:bodyPr>
          <a:lstStyle/>
          <a:p>
            <a:pPr marL="689274" lvl="1" indent="-187984">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CE3B9E-6574-462E-B6D1-39C8693FFF93}"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03406B-0FB8-4F42-8158-2DEDD69AAB03}" type="datetime1">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10/31/2023</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INTERNAL USE ONLY: 2020 Market Message - Pharmacy</a:t>
            </a:r>
          </a:p>
        </p:txBody>
      </p:sp>
    </p:spTree>
    <p:extLst>
      <p:ext uri="{BB962C8B-B14F-4D97-AF65-F5344CB8AC3E}">
        <p14:creationId xmlns:p14="http://schemas.microsoft.com/office/powerpoint/2010/main" val="187213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need help deciding which plan is right for you?  Use the Cigna Easy Choice Tool to help make your decision.  The tool will factor your personal coverage information, along with what your payroll contributions and out-of-pocket costs when you receive services to help guide your choice.  </a:t>
            </a:r>
          </a:p>
          <a:p>
            <a:endParaRPr lang="en-US" dirty="0"/>
          </a:p>
          <a:p>
            <a:r>
              <a:rPr lang="en-US" dirty="0"/>
              <a:t>Go to CignaEasyChoice.com and use Wesleyan’s access code DPZMPKK to log-in.</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8B90A-6800-45BA-B169-DA3891CA13A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8206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Cigna OneGuide is accessed by the number on the back of your member card.</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8B90A-6800-45BA-B169-DA3891CA13A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800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KXC: </a:t>
            </a:r>
            <a:r>
              <a:rPr lang="en-US" dirty="0"/>
              <a:t>https://cignaknowledge.lightning.force.com/lightning/r/Knowledge__kav/ka06Q000000N81jQAC/view</a:t>
            </a:r>
          </a:p>
          <a:p>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Video chat may not be available in all areas or with all providers so see your enrollment materials for details.</a:t>
            </a:r>
          </a:p>
          <a:p>
            <a:endParaRPr lang="en-US" dirty="0"/>
          </a:p>
        </p:txBody>
      </p:sp>
      <p:sp>
        <p:nvSpPr>
          <p:cNvPr id="4" name="Slide Number Placeholder 3"/>
          <p:cNvSpPr>
            <a:spLocks noGrp="1"/>
          </p:cNvSpPr>
          <p:nvPr>
            <p:ph type="sldNum" sz="quarter" idx="5"/>
          </p:nvPr>
        </p:nvSpPr>
        <p:spPr/>
        <p:txBody>
          <a:bodyPr/>
          <a:lstStyle/>
          <a:p>
            <a:fld id="{70BDC0C8-6400-794B-BC14-7719F32FDF33}" type="slidenum">
              <a:rPr lang="en-US" smtClean="0"/>
              <a:t>10</a:t>
            </a:fld>
            <a:endParaRPr lang="en-US"/>
          </a:p>
        </p:txBody>
      </p:sp>
    </p:spTree>
    <p:extLst>
      <p:ext uri="{BB962C8B-B14F-4D97-AF65-F5344CB8AC3E}">
        <p14:creationId xmlns:p14="http://schemas.microsoft.com/office/powerpoint/2010/main" val="203939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KXC: </a:t>
            </a:r>
            <a:r>
              <a:rPr lang="en-US" dirty="0"/>
              <a:t>https://cignaknowledge.lightning.force.com/lightning/r/Knowledge__kav/ka06Q000000N81jQAC/view</a:t>
            </a:r>
          </a:p>
          <a:p>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Video chat may not be available in all areas or with all providers so see your enrollment materials for details.</a:t>
            </a:r>
          </a:p>
          <a:p>
            <a:endParaRPr lang="en-US" dirty="0"/>
          </a:p>
        </p:txBody>
      </p:sp>
      <p:sp>
        <p:nvSpPr>
          <p:cNvPr id="4" name="Slide Number Placeholder 3"/>
          <p:cNvSpPr>
            <a:spLocks noGrp="1"/>
          </p:cNvSpPr>
          <p:nvPr>
            <p:ph type="sldNum" sz="quarter" idx="5"/>
          </p:nvPr>
        </p:nvSpPr>
        <p:spPr/>
        <p:txBody>
          <a:bodyPr/>
          <a:lstStyle/>
          <a:p>
            <a:fld id="{70BDC0C8-6400-794B-BC14-7719F32FDF33}" type="slidenum">
              <a:rPr lang="en-US" smtClean="0"/>
              <a:t>11</a:t>
            </a:fld>
            <a:endParaRPr lang="en-US"/>
          </a:p>
        </p:txBody>
      </p:sp>
    </p:spTree>
    <p:extLst>
      <p:ext uri="{BB962C8B-B14F-4D97-AF65-F5344CB8AC3E}">
        <p14:creationId xmlns:p14="http://schemas.microsoft.com/office/powerpoint/2010/main" val="1769792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28.svg"/><Relationship Id="rId4" Type="http://schemas.openxmlformats.org/officeDocument/2006/relationships/image" Target="../media/image13.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F8038-9891-4E73-98EB-77B023B7363D}"/>
              </a:ext>
            </a:extLst>
          </p:cNvPr>
          <p:cNvSpPr/>
          <p:nvPr userDrawn="1"/>
        </p:nvSpPr>
        <p:spPr>
          <a:xfrm>
            <a:off x="0" y="787229"/>
            <a:ext cx="6867083" cy="3669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13" name="Straight Connector 12">
            <a:extLst>
              <a:ext uri="{FF2B5EF4-FFF2-40B4-BE49-F238E27FC236}">
                <a16:creationId xmlns:a16="http://schemas.microsoft.com/office/drawing/2014/main" id="{F5486D41-2C9D-4813-9FCD-CE92CBACB922}"/>
              </a:ext>
            </a:extLst>
          </p:cNvPr>
          <p:cNvCxnSpPr>
            <a:cxnSpLocks/>
          </p:cNvCxnSpPr>
          <p:nvPr userDrawn="1"/>
        </p:nvCxnSpPr>
        <p:spPr>
          <a:xfrm>
            <a:off x="689876" y="2974499"/>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36FD1F2-6D82-49A9-8EDD-1DFFA4DD1701}"/>
              </a:ext>
            </a:extLst>
          </p:cNvPr>
          <p:cNvSpPr>
            <a:spLocks noGrp="1"/>
          </p:cNvSpPr>
          <p:nvPr>
            <p:ph type="ctrTitle" hasCustomPrompt="1"/>
          </p:nvPr>
        </p:nvSpPr>
        <p:spPr>
          <a:xfrm>
            <a:off x="689876" y="1087798"/>
            <a:ext cx="5510622" cy="1732480"/>
          </a:xfrm>
          <a:prstGeom prst="rect">
            <a:avLst/>
          </a:prstGeom>
        </p:spPr>
        <p:txBody>
          <a:bodyPr lIns="0" anchor="b">
            <a:noAutofit/>
          </a:bodyPr>
          <a:lstStyle>
            <a:lvl1pPr algn="l">
              <a:lnSpc>
                <a:spcPts val="4200"/>
              </a:lnSpc>
              <a:defRPr sz="4000" i="0">
                <a:solidFill>
                  <a:schemeClr val="bg1"/>
                </a:solidFill>
                <a:latin typeface="Garamond" panose="02020404030301010803" pitchFamily="18" charset="0"/>
              </a:defRPr>
            </a:lvl1pPr>
          </a:lstStyle>
          <a:p>
            <a:r>
              <a:rPr lang="en-US" dirty="0"/>
              <a:t>Click to add presentation title</a:t>
            </a:r>
          </a:p>
        </p:txBody>
      </p:sp>
      <p:sp>
        <p:nvSpPr>
          <p:cNvPr id="16" name="Subtitle 2">
            <a:extLst>
              <a:ext uri="{FF2B5EF4-FFF2-40B4-BE49-F238E27FC236}">
                <a16:creationId xmlns:a16="http://schemas.microsoft.com/office/drawing/2014/main" id="{02A1130F-BB58-4E94-AAA6-2881A06D2800}"/>
              </a:ext>
            </a:extLst>
          </p:cNvPr>
          <p:cNvSpPr>
            <a:spLocks noGrp="1"/>
          </p:cNvSpPr>
          <p:nvPr>
            <p:ph type="subTitle" idx="1" hasCustomPrompt="1"/>
          </p:nvPr>
        </p:nvSpPr>
        <p:spPr>
          <a:xfrm>
            <a:off x="689876" y="3155614"/>
            <a:ext cx="5510622" cy="1147909"/>
          </a:xfrm>
          <a:prstGeom prst="rect">
            <a:avLst/>
          </a:prstGeom>
        </p:spPr>
        <p:txBody>
          <a:bodyPr lIns="0">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
        <p:nvSpPr>
          <p:cNvPr id="9" name="Text Placeholder 8">
            <a:extLst>
              <a:ext uri="{FF2B5EF4-FFF2-40B4-BE49-F238E27FC236}">
                <a16:creationId xmlns:a16="http://schemas.microsoft.com/office/drawing/2014/main" id="{32F698FE-4AE3-4629-A127-42AFBCD5025E}"/>
              </a:ext>
            </a:extLst>
          </p:cNvPr>
          <p:cNvSpPr>
            <a:spLocks noGrp="1"/>
          </p:cNvSpPr>
          <p:nvPr>
            <p:ph type="body" sz="quarter" idx="10"/>
          </p:nvPr>
        </p:nvSpPr>
        <p:spPr>
          <a:xfrm>
            <a:off x="689876" y="6217920"/>
            <a:ext cx="4603514" cy="349250"/>
          </a:xfrm>
        </p:spPr>
        <p:txBody>
          <a:bodyPr lIns="0" anchor="ctr">
            <a:no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8A866CA2-65DB-436F-8D60-EF1B866F90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9816" y="5877986"/>
            <a:ext cx="1502667" cy="871730"/>
          </a:xfrm>
          <a:prstGeom prst="rect">
            <a:avLst/>
          </a:prstGeom>
        </p:spPr>
      </p:pic>
    </p:spTree>
    <p:extLst>
      <p:ext uri="{BB962C8B-B14F-4D97-AF65-F5344CB8AC3E}">
        <p14:creationId xmlns:p14="http://schemas.microsoft.com/office/powerpoint/2010/main" val="300388487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lide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828800"/>
            <a:ext cx="7315200" cy="1828789"/>
          </a:xfrm>
          <a:prstGeom prst="rect">
            <a:avLst/>
          </a:prstGeom>
        </p:spPr>
        <p:txBody>
          <a:bodyPr anchor="b" anchorCtr="0">
            <a:noAutofit/>
          </a:bodyPr>
          <a:lstStyle>
            <a:lvl1pPr algn="ctr">
              <a:defRPr sz="4000" b="0" i="0">
                <a:solidFill>
                  <a:schemeClr val="tx1"/>
                </a:solidFill>
                <a:latin typeface="Garamond" panose="02020404030301010803" pitchFamily="18" charset="0"/>
              </a:defRPr>
            </a:lvl1pPr>
          </a:lstStyle>
          <a:p>
            <a:r>
              <a:rPr lang="en-US" dirty="0"/>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4438776" y="3830947"/>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914400" y="3995161"/>
            <a:ext cx="7315200" cy="712761"/>
          </a:xfrm>
          <a:prstGeom prst="rect">
            <a:avLst/>
          </a:prstGeom>
        </p:spPr>
        <p:txBody>
          <a:bodyPr>
            <a:no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p>
        </p:txBody>
      </p:sp>
      <p:sp>
        <p:nvSpPr>
          <p:cNvPr id="9" name="Rectangle 8">
            <a:extLst>
              <a:ext uri="{FF2B5EF4-FFF2-40B4-BE49-F238E27FC236}">
                <a16:creationId xmlns:a16="http://schemas.microsoft.com/office/drawing/2014/main" id="{F83BC021-4B93-48FE-BC13-9B34C62F2111}"/>
              </a:ext>
            </a:extLst>
          </p:cNvPr>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8563352"/>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11469"/>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5208607" y="0"/>
            <a:ext cx="3935393" cy="6858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2" name="Text Placeholder 12">
            <a:extLst>
              <a:ext uri="{FF2B5EF4-FFF2-40B4-BE49-F238E27FC236}">
                <a16:creationId xmlns:a16="http://schemas.microsoft.com/office/drawing/2014/main" id="{379CD242-6592-315E-8117-7E9DDCC21618}"/>
              </a:ext>
            </a:extLst>
          </p:cNvPr>
          <p:cNvSpPr>
            <a:spLocks noGrp="1"/>
          </p:cNvSpPr>
          <p:nvPr>
            <p:ph type="body" sz="quarter" idx="15" hasCustomPrompt="1"/>
          </p:nvPr>
        </p:nvSpPr>
        <p:spPr>
          <a:xfrm>
            <a:off x="5624513" y="601663"/>
            <a:ext cx="3074194"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3" name="Text Placeholder 12">
            <a:extLst>
              <a:ext uri="{FF2B5EF4-FFF2-40B4-BE49-F238E27FC236}">
                <a16:creationId xmlns:a16="http://schemas.microsoft.com/office/drawing/2014/main" id="{0A2D0A72-1F29-7D66-5E94-058230AEC4E5}"/>
              </a:ext>
            </a:extLst>
          </p:cNvPr>
          <p:cNvSpPr>
            <a:spLocks noGrp="1"/>
          </p:cNvSpPr>
          <p:nvPr>
            <p:ph type="body" sz="quarter" idx="16" hasCustomPrompt="1"/>
          </p:nvPr>
        </p:nvSpPr>
        <p:spPr>
          <a:xfrm>
            <a:off x="5624513" y="1547813"/>
            <a:ext cx="3074194"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F37894E6-F414-5989-ED78-C9DD54B5C735}"/>
              </a:ext>
            </a:extLst>
          </p:cNvPr>
          <p:cNvSpPr txBox="1">
            <a:spLocks/>
          </p:cNvSpPr>
          <p:nvPr userDrawn="1"/>
        </p:nvSpPr>
        <p:spPr>
          <a:xfrm>
            <a:off x="1131910" y="6112897"/>
            <a:ext cx="315594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F2815306-F00F-554C-1F99-39FF54C11068}"/>
              </a:ext>
            </a:extLst>
          </p:cNvPr>
          <p:cNvSpPr>
            <a:spLocks noGrp="1"/>
          </p:cNvSpPr>
          <p:nvPr>
            <p:ph type="ftr" sz="quarter" idx="12"/>
          </p:nvPr>
        </p:nvSpPr>
        <p:spPr>
          <a:xfrm>
            <a:off x="1131910" y="5835966"/>
            <a:ext cx="2926181"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78749428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5208607" y="0"/>
            <a:ext cx="3935393" cy="6858000"/>
          </a:xfrm>
          <a:prstGeom prst="round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5624513" y="601663"/>
            <a:ext cx="3074194"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94A7673C-AB1F-38AC-45BB-4D3E0DAD7A2B}"/>
              </a:ext>
            </a:extLst>
          </p:cNvPr>
          <p:cNvSpPr>
            <a:spLocks noGrp="1"/>
          </p:cNvSpPr>
          <p:nvPr>
            <p:ph type="body" sz="quarter" idx="16" hasCustomPrompt="1"/>
          </p:nvPr>
        </p:nvSpPr>
        <p:spPr>
          <a:xfrm>
            <a:off x="5624513" y="1547813"/>
            <a:ext cx="3074194"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082FED17-40EC-014F-673A-41BD9645F711}"/>
              </a:ext>
            </a:extLst>
          </p:cNvPr>
          <p:cNvSpPr txBox="1">
            <a:spLocks/>
          </p:cNvSpPr>
          <p:nvPr userDrawn="1"/>
        </p:nvSpPr>
        <p:spPr>
          <a:xfrm>
            <a:off x="1131910" y="6112897"/>
            <a:ext cx="315594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938F3EDF-4565-F6C2-9A54-31F289D0329C}"/>
              </a:ext>
            </a:extLst>
          </p:cNvPr>
          <p:cNvSpPr>
            <a:spLocks noGrp="1"/>
          </p:cNvSpPr>
          <p:nvPr>
            <p:ph type="ftr" sz="quarter" idx="12"/>
          </p:nvPr>
        </p:nvSpPr>
        <p:spPr>
          <a:xfrm>
            <a:off x="1131910" y="5835966"/>
            <a:ext cx="2926181"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92338625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E.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4501624" y="0"/>
            <a:ext cx="4647530" cy="6858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3942772"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3942772"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4917530" y="601663"/>
            <a:ext cx="3783838"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94A7673C-AB1F-38AC-45BB-4D3E0DAD7A2B}"/>
              </a:ext>
            </a:extLst>
          </p:cNvPr>
          <p:cNvSpPr>
            <a:spLocks noGrp="1"/>
          </p:cNvSpPr>
          <p:nvPr>
            <p:ph type="body" sz="quarter" idx="16" hasCustomPrompt="1"/>
          </p:nvPr>
        </p:nvSpPr>
        <p:spPr>
          <a:xfrm>
            <a:off x="4917530" y="1547813"/>
            <a:ext cx="3783838"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68CB3C08-37E9-F6FB-C6F2-63EC28860E92}"/>
              </a:ext>
            </a:extLst>
          </p:cNvPr>
          <p:cNvSpPr txBox="1">
            <a:spLocks/>
          </p:cNvSpPr>
          <p:nvPr userDrawn="1"/>
        </p:nvSpPr>
        <p:spPr>
          <a:xfrm>
            <a:off x="1131910" y="6112897"/>
            <a:ext cx="315594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B259BDB5-D047-07A3-213E-9D84845EDB51}"/>
              </a:ext>
            </a:extLst>
          </p:cNvPr>
          <p:cNvSpPr>
            <a:spLocks noGrp="1"/>
          </p:cNvSpPr>
          <p:nvPr>
            <p:ph type="ftr" sz="quarter" idx="12"/>
          </p:nvPr>
        </p:nvSpPr>
        <p:spPr>
          <a:xfrm>
            <a:off x="1131910" y="5835966"/>
            <a:ext cx="2926181"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53035115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E.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4501624" y="0"/>
            <a:ext cx="4647530" cy="6858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3942772"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3942772"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4917530" y="601663"/>
            <a:ext cx="3783838"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94A7673C-AB1F-38AC-45BB-4D3E0DAD7A2B}"/>
              </a:ext>
            </a:extLst>
          </p:cNvPr>
          <p:cNvSpPr>
            <a:spLocks noGrp="1"/>
          </p:cNvSpPr>
          <p:nvPr>
            <p:ph type="body" sz="quarter" idx="16" hasCustomPrompt="1"/>
          </p:nvPr>
        </p:nvSpPr>
        <p:spPr>
          <a:xfrm>
            <a:off x="4917530" y="1547813"/>
            <a:ext cx="3783838"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CDEB3123-B544-538D-69C0-84DC1B6C9D2B}"/>
              </a:ext>
            </a:extLst>
          </p:cNvPr>
          <p:cNvSpPr txBox="1">
            <a:spLocks/>
          </p:cNvSpPr>
          <p:nvPr userDrawn="1"/>
        </p:nvSpPr>
        <p:spPr>
          <a:xfrm>
            <a:off x="1131910" y="6112897"/>
            <a:ext cx="315594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21D2EEB3-F352-937B-C39B-2D2D16C90823}"/>
              </a:ext>
            </a:extLst>
          </p:cNvPr>
          <p:cNvSpPr>
            <a:spLocks noGrp="1"/>
          </p:cNvSpPr>
          <p:nvPr>
            <p:ph type="ftr" sz="quarter" idx="12"/>
          </p:nvPr>
        </p:nvSpPr>
        <p:spPr>
          <a:xfrm>
            <a:off x="1131910" y="5835966"/>
            <a:ext cx="2926181"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38427419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E.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4501624" y="0"/>
            <a:ext cx="4647530" cy="6858000"/>
          </a:xfrm>
          <a:prstGeom prst="round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3942772"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3942772"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4917530" y="601663"/>
            <a:ext cx="3783838"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94A7673C-AB1F-38AC-45BB-4D3E0DAD7A2B}"/>
              </a:ext>
            </a:extLst>
          </p:cNvPr>
          <p:cNvSpPr>
            <a:spLocks noGrp="1"/>
          </p:cNvSpPr>
          <p:nvPr>
            <p:ph type="body" sz="quarter" idx="16" hasCustomPrompt="1"/>
          </p:nvPr>
        </p:nvSpPr>
        <p:spPr>
          <a:xfrm>
            <a:off x="4917530" y="1547813"/>
            <a:ext cx="3783838"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8E25CFA2-17FA-27D6-85AE-9344DFC0EBCD}"/>
              </a:ext>
            </a:extLst>
          </p:cNvPr>
          <p:cNvSpPr txBox="1">
            <a:spLocks/>
          </p:cNvSpPr>
          <p:nvPr userDrawn="1"/>
        </p:nvSpPr>
        <p:spPr>
          <a:xfrm>
            <a:off x="1131910" y="6112897"/>
            <a:ext cx="315594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1A0538B5-4459-0092-8E1F-0E99CCB70257}"/>
              </a:ext>
            </a:extLst>
          </p:cNvPr>
          <p:cNvSpPr>
            <a:spLocks noGrp="1"/>
          </p:cNvSpPr>
          <p:nvPr>
            <p:ph type="ftr" sz="quarter" idx="12"/>
          </p:nvPr>
        </p:nvSpPr>
        <p:spPr>
          <a:xfrm>
            <a:off x="1131910" y="5835966"/>
            <a:ext cx="2926181"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62337193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1"/>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3644504" y="0"/>
            <a:ext cx="2286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5930503" y="0"/>
            <a:ext cx="3213497" cy="6858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6282116" y="601663"/>
            <a:ext cx="2510273"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4" name="Text Placeholder 12">
            <a:extLst>
              <a:ext uri="{FF2B5EF4-FFF2-40B4-BE49-F238E27FC236}">
                <a16:creationId xmlns:a16="http://schemas.microsoft.com/office/drawing/2014/main" id="{CFA77BD3-627F-DB1B-C09B-4B5603D14517}"/>
              </a:ext>
            </a:extLst>
          </p:cNvPr>
          <p:cNvSpPr>
            <a:spLocks noGrp="1"/>
          </p:cNvSpPr>
          <p:nvPr>
            <p:ph type="body" sz="quarter" idx="17" hasCustomPrompt="1"/>
          </p:nvPr>
        </p:nvSpPr>
        <p:spPr>
          <a:xfrm>
            <a:off x="6282116" y="1547813"/>
            <a:ext cx="2510273"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3">
            <a:extLst>
              <a:ext uri="{FF2B5EF4-FFF2-40B4-BE49-F238E27FC236}">
                <a16:creationId xmlns:a16="http://schemas.microsoft.com/office/drawing/2014/main" id="{6D216CC0-063C-CC1D-D1D1-0CBBBDED1ED6}"/>
              </a:ext>
            </a:extLst>
          </p:cNvPr>
          <p:cNvSpPr txBox="1">
            <a:spLocks/>
          </p:cNvSpPr>
          <p:nvPr userDrawn="1"/>
        </p:nvSpPr>
        <p:spPr>
          <a:xfrm>
            <a:off x="1131911" y="6112897"/>
            <a:ext cx="224294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
        <p:nvSpPr>
          <p:cNvPr id="10" name="Footer Placeholder 4">
            <a:extLst>
              <a:ext uri="{FF2B5EF4-FFF2-40B4-BE49-F238E27FC236}">
                <a16:creationId xmlns:a16="http://schemas.microsoft.com/office/drawing/2014/main" id="{7B1DF0EB-3838-9396-D9AB-7EA23B891918}"/>
              </a:ext>
            </a:extLst>
          </p:cNvPr>
          <p:cNvSpPr>
            <a:spLocks noGrp="1"/>
          </p:cNvSpPr>
          <p:nvPr>
            <p:ph type="ftr" sz="quarter" idx="12"/>
          </p:nvPr>
        </p:nvSpPr>
        <p:spPr>
          <a:xfrm>
            <a:off x="1131910" y="5701525"/>
            <a:ext cx="22408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422993891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1"/>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3644504" y="0"/>
            <a:ext cx="2286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5930503" y="0"/>
            <a:ext cx="3213497" cy="6858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6282116" y="601663"/>
            <a:ext cx="2510273"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4" name="Text Placeholder 12">
            <a:extLst>
              <a:ext uri="{FF2B5EF4-FFF2-40B4-BE49-F238E27FC236}">
                <a16:creationId xmlns:a16="http://schemas.microsoft.com/office/drawing/2014/main" id="{25E654BC-FD0B-BB7A-06EC-7B3B8CED1428}"/>
              </a:ext>
            </a:extLst>
          </p:cNvPr>
          <p:cNvSpPr>
            <a:spLocks noGrp="1"/>
          </p:cNvSpPr>
          <p:nvPr>
            <p:ph type="body" sz="quarter" idx="17" hasCustomPrompt="1"/>
          </p:nvPr>
        </p:nvSpPr>
        <p:spPr>
          <a:xfrm>
            <a:off x="6282116" y="1547813"/>
            <a:ext cx="2510273"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D6DA3F63-7B89-216D-32C5-F84097950C34}"/>
              </a:ext>
            </a:extLst>
          </p:cNvPr>
          <p:cNvSpPr txBox="1">
            <a:spLocks/>
          </p:cNvSpPr>
          <p:nvPr userDrawn="1"/>
        </p:nvSpPr>
        <p:spPr>
          <a:xfrm>
            <a:off x="1131911" y="6112897"/>
            <a:ext cx="224294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
        <p:nvSpPr>
          <p:cNvPr id="9" name="Footer Placeholder 4">
            <a:extLst>
              <a:ext uri="{FF2B5EF4-FFF2-40B4-BE49-F238E27FC236}">
                <a16:creationId xmlns:a16="http://schemas.microsoft.com/office/drawing/2014/main" id="{AEC138F3-68FA-DB20-0586-2FAD23354016}"/>
              </a:ext>
            </a:extLst>
          </p:cNvPr>
          <p:cNvSpPr>
            <a:spLocks noGrp="1"/>
          </p:cNvSpPr>
          <p:nvPr>
            <p:ph type="ftr" sz="quarter" idx="12"/>
          </p:nvPr>
        </p:nvSpPr>
        <p:spPr>
          <a:xfrm>
            <a:off x="1131910" y="5701525"/>
            <a:ext cx="22408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70191283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1"/>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3644504" y="0"/>
            <a:ext cx="2286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5930503" y="0"/>
            <a:ext cx="3213497" cy="6858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6282116" y="601663"/>
            <a:ext cx="2510273"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4" name="Text Placeholder 12">
            <a:extLst>
              <a:ext uri="{FF2B5EF4-FFF2-40B4-BE49-F238E27FC236}">
                <a16:creationId xmlns:a16="http://schemas.microsoft.com/office/drawing/2014/main" id="{2E929A8A-7A92-4698-318B-A7164BAE017E}"/>
              </a:ext>
            </a:extLst>
          </p:cNvPr>
          <p:cNvSpPr>
            <a:spLocks noGrp="1"/>
          </p:cNvSpPr>
          <p:nvPr>
            <p:ph type="body" sz="quarter" idx="17" hasCustomPrompt="1"/>
          </p:nvPr>
        </p:nvSpPr>
        <p:spPr>
          <a:xfrm>
            <a:off x="6282116" y="1547813"/>
            <a:ext cx="2510273"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F4CF157F-C353-E0E2-91C2-AECB202E8F47}"/>
              </a:ext>
            </a:extLst>
          </p:cNvPr>
          <p:cNvSpPr txBox="1">
            <a:spLocks/>
          </p:cNvSpPr>
          <p:nvPr userDrawn="1"/>
        </p:nvSpPr>
        <p:spPr>
          <a:xfrm>
            <a:off x="1131911" y="6112897"/>
            <a:ext cx="224294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
        <p:nvSpPr>
          <p:cNvPr id="9" name="Footer Placeholder 4">
            <a:extLst>
              <a:ext uri="{FF2B5EF4-FFF2-40B4-BE49-F238E27FC236}">
                <a16:creationId xmlns:a16="http://schemas.microsoft.com/office/drawing/2014/main" id="{13CEF8F3-6BB5-6C92-A6F6-9D0A3E353883}"/>
              </a:ext>
            </a:extLst>
          </p:cNvPr>
          <p:cNvSpPr>
            <a:spLocks noGrp="1"/>
          </p:cNvSpPr>
          <p:nvPr>
            <p:ph type="ftr" sz="quarter" idx="12"/>
          </p:nvPr>
        </p:nvSpPr>
        <p:spPr>
          <a:xfrm>
            <a:off x="1131910" y="5701525"/>
            <a:ext cx="22408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18789456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1"/>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3644504" y="0"/>
            <a:ext cx="2286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5930503" y="0"/>
            <a:ext cx="3213497" cy="6858000"/>
          </a:xfrm>
          <a:prstGeom prst="round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6282116" y="601663"/>
            <a:ext cx="2510273"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21" name="Text Placeholder 12">
            <a:extLst>
              <a:ext uri="{FF2B5EF4-FFF2-40B4-BE49-F238E27FC236}">
                <a16:creationId xmlns:a16="http://schemas.microsoft.com/office/drawing/2014/main" id="{02F1B231-5516-B83B-73FB-4754097B3BE3}"/>
              </a:ext>
            </a:extLst>
          </p:cNvPr>
          <p:cNvSpPr>
            <a:spLocks noGrp="1"/>
          </p:cNvSpPr>
          <p:nvPr>
            <p:ph type="body" sz="quarter" idx="17" hasCustomPrompt="1"/>
          </p:nvPr>
        </p:nvSpPr>
        <p:spPr>
          <a:xfrm>
            <a:off x="6282116" y="1547813"/>
            <a:ext cx="2510273"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8513D8BC-D5FF-70C8-325C-0625822EC43E}"/>
              </a:ext>
            </a:extLst>
          </p:cNvPr>
          <p:cNvSpPr txBox="1">
            <a:spLocks/>
          </p:cNvSpPr>
          <p:nvPr userDrawn="1"/>
        </p:nvSpPr>
        <p:spPr>
          <a:xfrm>
            <a:off x="1131911" y="6112897"/>
            <a:ext cx="224294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
        <p:nvSpPr>
          <p:cNvPr id="9" name="Footer Placeholder 4">
            <a:extLst>
              <a:ext uri="{FF2B5EF4-FFF2-40B4-BE49-F238E27FC236}">
                <a16:creationId xmlns:a16="http://schemas.microsoft.com/office/drawing/2014/main" id="{12D6CD8C-9A5E-68CD-A2A1-FD0EE535ADDF}"/>
              </a:ext>
            </a:extLst>
          </p:cNvPr>
          <p:cNvSpPr>
            <a:spLocks noGrp="1"/>
          </p:cNvSpPr>
          <p:nvPr>
            <p:ph type="ftr" sz="quarter" idx="12"/>
          </p:nvPr>
        </p:nvSpPr>
        <p:spPr>
          <a:xfrm>
            <a:off x="1131910" y="5701525"/>
            <a:ext cx="22408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258879965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64094"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33" name="Picture Placeholder 32">
            <a:extLst>
              <a:ext uri="{FF2B5EF4-FFF2-40B4-BE49-F238E27FC236}">
                <a16:creationId xmlns:a16="http://schemas.microsoft.com/office/drawing/2014/main" id="{18FE906E-6B29-ABF2-1C9A-6C6442CD20B4}"/>
              </a:ext>
            </a:extLst>
          </p:cNvPr>
          <p:cNvSpPr>
            <a:spLocks noGrp="1"/>
          </p:cNvSpPr>
          <p:nvPr>
            <p:ph type="pic" sz="quarter" idx="16"/>
          </p:nvPr>
        </p:nvSpPr>
        <p:spPr>
          <a:xfrm>
            <a:off x="5586696" y="0"/>
            <a:ext cx="3557304" cy="6858000"/>
          </a:xfrm>
          <a:custGeom>
            <a:avLst/>
            <a:gdLst>
              <a:gd name="connsiteX0" fmla="*/ 511297 w 4743072"/>
              <a:gd name="connsiteY0" fmla="*/ 0 h 6858000"/>
              <a:gd name="connsiteX1" fmla="*/ 4743072 w 4743072"/>
              <a:gd name="connsiteY1" fmla="*/ 0 h 6858000"/>
              <a:gd name="connsiteX2" fmla="*/ 4743072 w 4743072"/>
              <a:gd name="connsiteY2" fmla="*/ 6858000 h 6858000"/>
              <a:gd name="connsiteX3" fmla="*/ 0 w 4743072"/>
              <a:gd name="connsiteY3" fmla="*/ 6858000 h 6858000"/>
              <a:gd name="connsiteX4" fmla="*/ 511297 w 4743072"/>
              <a:gd name="connsiteY4" fmla="*/ 63467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072" h="6858000">
                <a:moveTo>
                  <a:pt x="511297" y="0"/>
                </a:moveTo>
                <a:lnTo>
                  <a:pt x="4743072" y="0"/>
                </a:lnTo>
                <a:lnTo>
                  <a:pt x="4743072" y="6858000"/>
                </a:lnTo>
                <a:lnTo>
                  <a:pt x="0" y="6858000"/>
                </a:lnTo>
                <a:cubicBezTo>
                  <a:pt x="282382" y="6858000"/>
                  <a:pt x="511297" y="6629085"/>
                  <a:pt x="511297" y="6346703"/>
                </a:cubicBezTo>
                <a:close/>
              </a:path>
            </a:pathLst>
          </a:custGeom>
          <a:solidFill>
            <a:schemeClr val="bg1">
              <a:lumMod val="85000"/>
            </a:schemeClr>
          </a:solidFill>
        </p:spPr>
        <p:txBody>
          <a:bodyPr wrap="square" tIns="640080" anchor="ctr">
            <a:noAutofit/>
          </a:bodyPr>
          <a:lstStyle>
            <a:lvl1pPr marL="0" indent="0" algn="ctr">
              <a:buNone/>
              <a:defRPr>
                <a:solidFill>
                  <a:schemeClr val="tx1"/>
                </a:solidFill>
              </a:defRPr>
            </a:lvl1pPr>
          </a:lstStyle>
          <a:p>
            <a:r>
              <a:rPr lang="en-US" dirty="0"/>
              <a:t>Click icon to add picture</a:t>
            </a:r>
          </a:p>
        </p:txBody>
      </p:sp>
      <p:sp>
        <p:nvSpPr>
          <p:cNvPr id="34" name="Round Diagonal Corner Rectangle 33">
            <a:extLst>
              <a:ext uri="{FF2B5EF4-FFF2-40B4-BE49-F238E27FC236}">
                <a16:creationId xmlns:a16="http://schemas.microsoft.com/office/drawing/2014/main" id="{36EB1D2C-1F3E-70B5-DB81-F5DEE2066FFD}"/>
              </a:ext>
            </a:extLst>
          </p:cNvPr>
          <p:cNvSpPr/>
          <p:nvPr userDrawn="1"/>
        </p:nvSpPr>
        <p:spPr>
          <a:xfrm>
            <a:off x="3669380" y="0"/>
            <a:ext cx="2300789" cy="68580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1"/>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3979519" y="613832"/>
            <a:ext cx="1680510"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35" name="Text Placeholder 12">
            <a:extLst>
              <a:ext uri="{FF2B5EF4-FFF2-40B4-BE49-F238E27FC236}">
                <a16:creationId xmlns:a16="http://schemas.microsoft.com/office/drawing/2014/main" id="{2C38BF1F-AF8A-DFCE-90A8-B747C719AD3E}"/>
              </a:ext>
            </a:extLst>
          </p:cNvPr>
          <p:cNvSpPr>
            <a:spLocks noGrp="1"/>
          </p:cNvSpPr>
          <p:nvPr>
            <p:ph type="body" sz="quarter" idx="17" hasCustomPrompt="1"/>
          </p:nvPr>
        </p:nvSpPr>
        <p:spPr>
          <a:xfrm>
            <a:off x="3979520" y="1547813"/>
            <a:ext cx="1680510"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4">
            <a:extLst>
              <a:ext uri="{FF2B5EF4-FFF2-40B4-BE49-F238E27FC236}">
                <a16:creationId xmlns:a16="http://schemas.microsoft.com/office/drawing/2014/main" id="{604768EA-6906-A7F2-C76B-8BBC245474B4}"/>
              </a:ext>
            </a:extLst>
          </p:cNvPr>
          <p:cNvSpPr>
            <a:spLocks noGrp="1"/>
          </p:cNvSpPr>
          <p:nvPr>
            <p:ph type="ftr" sz="quarter" idx="12"/>
          </p:nvPr>
        </p:nvSpPr>
        <p:spPr>
          <a:xfrm>
            <a:off x="1131910" y="5701525"/>
            <a:ext cx="22408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
        <p:nvSpPr>
          <p:cNvPr id="9" name="Footer Placeholder 3">
            <a:extLst>
              <a:ext uri="{FF2B5EF4-FFF2-40B4-BE49-F238E27FC236}">
                <a16:creationId xmlns:a16="http://schemas.microsoft.com/office/drawing/2014/main" id="{D93F56FA-5AA8-E604-C0CB-9058A82347A2}"/>
              </a:ext>
            </a:extLst>
          </p:cNvPr>
          <p:cNvSpPr txBox="1">
            <a:spLocks/>
          </p:cNvSpPr>
          <p:nvPr userDrawn="1"/>
        </p:nvSpPr>
        <p:spPr>
          <a:xfrm>
            <a:off x="1131911" y="6112897"/>
            <a:ext cx="224294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Tree>
    <p:extLst>
      <p:ext uri="{BB962C8B-B14F-4D97-AF65-F5344CB8AC3E}">
        <p14:creationId xmlns:p14="http://schemas.microsoft.com/office/powerpoint/2010/main" val="320279678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lide - Photo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3156FA-1F02-442E-BAC7-79C559391249}"/>
              </a:ext>
            </a:extLst>
          </p:cNvPr>
          <p:cNvSpPr>
            <a:spLocks noGrp="1"/>
          </p:cNvSpPr>
          <p:nvPr>
            <p:ph type="pic" sz="quarter" idx="10"/>
          </p:nvPr>
        </p:nvSpPr>
        <p:spPr>
          <a:xfrm>
            <a:off x="0" y="0"/>
            <a:ext cx="9144000" cy="6858000"/>
          </a:xfrm>
        </p:spPr>
        <p:txBody>
          <a:bodyPr/>
          <a:lstStyle/>
          <a:p>
            <a:r>
              <a:rPr lang="en-US"/>
              <a:t>Click icon to add picture</a:t>
            </a:r>
          </a:p>
        </p:txBody>
      </p:sp>
      <p:sp>
        <p:nvSpPr>
          <p:cNvPr id="2" name="Title 1"/>
          <p:cNvSpPr>
            <a:spLocks noGrp="1"/>
          </p:cNvSpPr>
          <p:nvPr>
            <p:ph type="title" hasCustomPrompt="1"/>
          </p:nvPr>
        </p:nvSpPr>
        <p:spPr>
          <a:xfrm>
            <a:off x="2081463" y="2286000"/>
            <a:ext cx="4981074" cy="2286000"/>
          </a:xfrm>
          <a:prstGeom prst="rect">
            <a:avLst/>
          </a:prstGeom>
          <a:solidFill>
            <a:schemeClr val="tx1"/>
          </a:solidFill>
          <a:effectLst>
            <a:outerShdw blurRad="50800" dist="38100" dir="2700000" algn="tl" rotWithShape="0">
              <a:prstClr val="black">
                <a:alpha val="40000"/>
              </a:prstClr>
            </a:outerShdw>
          </a:effectLst>
        </p:spPr>
        <p:txBody>
          <a:bodyPr lIns="274320" tIns="274320" rIns="274320" bIns="274320" anchor="ctr" anchorCtr="0">
            <a:noAutofit/>
          </a:bodyPr>
          <a:lstStyle>
            <a:lvl1pPr algn="ctr">
              <a:defRPr sz="4000" b="0" i="0">
                <a:solidFill>
                  <a:schemeClr val="bg1"/>
                </a:solidFill>
                <a:latin typeface="Garamond" panose="02020404030301010803" pitchFamily="18" charset="0"/>
              </a:defRPr>
            </a:lvl1pPr>
          </a:lstStyle>
          <a:p>
            <a:r>
              <a:rPr lang="en-US" dirty="0"/>
              <a:t>Add section title</a:t>
            </a:r>
            <a:br>
              <a:rPr lang="en-US" dirty="0"/>
            </a:br>
            <a:r>
              <a:rPr lang="en-US" dirty="0"/>
              <a:t>Add section title</a:t>
            </a:r>
          </a:p>
        </p:txBody>
      </p:sp>
    </p:spTree>
    <p:extLst>
      <p:ext uri="{BB962C8B-B14F-4D97-AF65-F5344CB8AC3E}">
        <p14:creationId xmlns:p14="http://schemas.microsoft.com/office/powerpoint/2010/main" val="142032084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4" name="Picture Placeholder 3">
            <a:extLst>
              <a:ext uri="{FF2B5EF4-FFF2-40B4-BE49-F238E27FC236}">
                <a16:creationId xmlns:a16="http://schemas.microsoft.com/office/drawing/2014/main" id="{125FDC5D-7D5E-A239-2321-0A186F707E49}"/>
              </a:ext>
            </a:extLst>
          </p:cNvPr>
          <p:cNvSpPr>
            <a:spLocks noGrp="1"/>
          </p:cNvSpPr>
          <p:nvPr>
            <p:ph type="pic" sz="quarter" idx="16"/>
          </p:nvPr>
        </p:nvSpPr>
        <p:spPr>
          <a:xfrm>
            <a:off x="5586696" y="0"/>
            <a:ext cx="3557304" cy="6858000"/>
          </a:xfrm>
          <a:custGeom>
            <a:avLst/>
            <a:gdLst>
              <a:gd name="connsiteX0" fmla="*/ 511297 w 4743072"/>
              <a:gd name="connsiteY0" fmla="*/ 0 h 6858000"/>
              <a:gd name="connsiteX1" fmla="*/ 4743072 w 4743072"/>
              <a:gd name="connsiteY1" fmla="*/ 0 h 6858000"/>
              <a:gd name="connsiteX2" fmla="*/ 4743072 w 4743072"/>
              <a:gd name="connsiteY2" fmla="*/ 6858000 h 6858000"/>
              <a:gd name="connsiteX3" fmla="*/ 0 w 4743072"/>
              <a:gd name="connsiteY3" fmla="*/ 6858000 h 6858000"/>
              <a:gd name="connsiteX4" fmla="*/ 511297 w 4743072"/>
              <a:gd name="connsiteY4" fmla="*/ 63467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072" h="6858000">
                <a:moveTo>
                  <a:pt x="511297" y="0"/>
                </a:moveTo>
                <a:lnTo>
                  <a:pt x="4743072" y="0"/>
                </a:lnTo>
                <a:lnTo>
                  <a:pt x="4743072" y="6858000"/>
                </a:lnTo>
                <a:lnTo>
                  <a:pt x="0" y="6858000"/>
                </a:lnTo>
                <a:cubicBezTo>
                  <a:pt x="282382" y="6858000"/>
                  <a:pt x="511297" y="6629085"/>
                  <a:pt x="511297" y="6346703"/>
                </a:cubicBezTo>
                <a:close/>
              </a:path>
            </a:pathLst>
          </a:custGeom>
          <a:solidFill>
            <a:schemeClr val="bg1">
              <a:lumMod val="85000"/>
            </a:schemeClr>
          </a:solidFill>
        </p:spPr>
        <p:txBody>
          <a:bodyPr wrap="square" tIns="640080" anchor="ctr">
            <a:noAutofit/>
          </a:bodyPr>
          <a:lstStyle>
            <a:lvl1pPr marL="0" indent="0" algn="ctr">
              <a:buNone/>
              <a:defRPr>
                <a:solidFill>
                  <a:schemeClr val="tx1"/>
                </a:solidFill>
              </a:defRPr>
            </a:lvl1pPr>
          </a:lstStyle>
          <a:p>
            <a:r>
              <a:rPr lang="en-US" dirty="0"/>
              <a:t>Click icon to add picture</a:t>
            </a:r>
          </a:p>
        </p:txBody>
      </p:sp>
      <p:sp>
        <p:nvSpPr>
          <p:cNvPr id="34" name="Round Diagonal Corner Rectangle 33">
            <a:extLst>
              <a:ext uri="{FF2B5EF4-FFF2-40B4-BE49-F238E27FC236}">
                <a16:creationId xmlns:a16="http://schemas.microsoft.com/office/drawing/2014/main" id="{36EB1D2C-1F3E-70B5-DB81-F5DEE2066FFD}"/>
              </a:ext>
            </a:extLst>
          </p:cNvPr>
          <p:cNvSpPr/>
          <p:nvPr userDrawn="1"/>
        </p:nvSpPr>
        <p:spPr>
          <a:xfrm>
            <a:off x="3669380" y="0"/>
            <a:ext cx="2300789" cy="685800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1"/>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3979519" y="613832"/>
            <a:ext cx="1680510"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1" name="Text Placeholder 12">
            <a:extLst>
              <a:ext uri="{FF2B5EF4-FFF2-40B4-BE49-F238E27FC236}">
                <a16:creationId xmlns:a16="http://schemas.microsoft.com/office/drawing/2014/main" id="{61B84E8D-EACD-B4CF-DA16-425878925AB0}"/>
              </a:ext>
            </a:extLst>
          </p:cNvPr>
          <p:cNvSpPr>
            <a:spLocks noGrp="1"/>
          </p:cNvSpPr>
          <p:nvPr>
            <p:ph type="body" sz="quarter" idx="17" hasCustomPrompt="1"/>
          </p:nvPr>
        </p:nvSpPr>
        <p:spPr>
          <a:xfrm>
            <a:off x="3979520" y="1547813"/>
            <a:ext cx="1680510"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4">
            <a:extLst>
              <a:ext uri="{FF2B5EF4-FFF2-40B4-BE49-F238E27FC236}">
                <a16:creationId xmlns:a16="http://schemas.microsoft.com/office/drawing/2014/main" id="{B97DFB55-E7AA-AA70-73F2-DDEA934B5CB2}"/>
              </a:ext>
            </a:extLst>
          </p:cNvPr>
          <p:cNvSpPr>
            <a:spLocks noGrp="1"/>
          </p:cNvSpPr>
          <p:nvPr>
            <p:ph type="ftr" sz="quarter" idx="12"/>
          </p:nvPr>
        </p:nvSpPr>
        <p:spPr>
          <a:xfrm>
            <a:off x="1131910" y="5701525"/>
            <a:ext cx="22408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
        <p:nvSpPr>
          <p:cNvPr id="12" name="Footer Placeholder 3">
            <a:extLst>
              <a:ext uri="{FF2B5EF4-FFF2-40B4-BE49-F238E27FC236}">
                <a16:creationId xmlns:a16="http://schemas.microsoft.com/office/drawing/2014/main" id="{D6131196-34A4-1313-2A32-288070B2FFF4}"/>
              </a:ext>
            </a:extLst>
          </p:cNvPr>
          <p:cNvSpPr txBox="1">
            <a:spLocks/>
          </p:cNvSpPr>
          <p:nvPr userDrawn="1"/>
        </p:nvSpPr>
        <p:spPr>
          <a:xfrm>
            <a:off x="1131911" y="6112897"/>
            <a:ext cx="224294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Tree>
    <p:extLst>
      <p:ext uri="{BB962C8B-B14F-4D97-AF65-F5344CB8AC3E}">
        <p14:creationId xmlns:p14="http://schemas.microsoft.com/office/powerpoint/2010/main" val="76019161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G.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4" name="Picture Placeholder 3">
            <a:extLst>
              <a:ext uri="{FF2B5EF4-FFF2-40B4-BE49-F238E27FC236}">
                <a16:creationId xmlns:a16="http://schemas.microsoft.com/office/drawing/2014/main" id="{125FDC5D-7D5E-A239-2321-0A186F707E49}"/>
              </a:ext>
            </a:extLst>
          </p:cNvPr>
          <p:cNvSpPr>
            <a:spLocks noGrp="1"/>
          </p:cNvSpPr>
          <p:nvPr>
            <p:ph type="pic" sz="quarter" idx="16"/>
          </p:nvPr>
        </p:nvSpPr>
        <p:spPr>
          <a:xfrm>
            <a:off x="5586696" y="0"/>
            <a:ext cx="3557304" cy="6858000"/>
          </a:xfrm>
          <a:custGeom>
            <a:avLst/>
            <a:gdLst>
              <a:gd name="connsiteX0" fmla="*/ 511297 w 4743072"/>
              <a:gd name="connsiteY0" fmla="*/ 0 h 6858000"/>
              <a:gd name="connsiteX1" fmla="*/ 4743072 w 4743072"/>
              <a:gd name="connsiteY1" fmla="*/ 0 h 6858000"/>
              <a:gd name="connsiteX2" fmla="*/ 4743072 w 4743072"/>
              <a:gd name="connsiteY2" fmla="*/ 6858000 h 6858000"/>
              <a:gd name="connsiteX3" fmla="*/ 0 w 4743072"/>
              <a:gd name="connsiteY3" fmla="*/ 6858000 h 6858000"/>
              <a:gd name="connsiteX4" fmla="*/ 511297 w 4743072"/>
              <a:gd name="connsiteY4" fmla="*/ 63467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072" h="6858000">
                <a:moveTo>
                  <a:pt x="511297" y="0"/>
                </a:moveTo>
                <a:lnTo>
                  <a:pt x="4743072" y="0"/>
                </a:lnTo>
                <a:lnTo>
                  <a:pt x="4743072" y="6858000"/>
                </a:lnTo>
                <a:lnTo>
                  <a:pt x="0" y="6858000"/>
                </a:lnTo>
                <a:cubicBezTo>
                  <a:pt x="282382" y="6858000"/>
                  <a:pt x="511297" y="6629085"/>
                  <a:pt x="511297" y="6346703"/>
                </a:cubicBezTo>
                <a:close/>
              </a:path>
            </a:pathLst>
          </a:custGeom>
          <a:solidFill>
            <a:schemeClr val="bg1">
              <a:lumMod val="85000"/>
            </a:schemeClr>
          </a:solidFill>
        </p:spPr>
        <p:txBody>
          <a:bodyPr wrap="square" tIns="640080" anchor="ctr">
            <a:noAutofit/>
          </a:bodyPr>
          <a:lstStyle>
            <a:lvl1pPr marL="0" indent="0" algn="ctr">
              <a:buNone/>
              <a:defRPr>
                <a:solidFill>
                  <a:schemeClr val="tx1"/>
                </a:solidFill>
              </a:defRPr>
            </a:lvl1pPr>
          </a:lstStyle>
          <a:p>
            <a:r>
              <a:rPr lang="en-US" dirty="0"/>
              <a:t>Click icon to add picture</a:t>
            </a:r>
          </a:p>
        </p:txBody>
      </p:sp>
      <p:sp>
        <p:nvSpPr>
          <p:cNvPr id="34" name="Round Diagonal Corner Rectangle 33">
            <a:extLst>
              <a:ext uri="{FF2B5EF4-FFF2-40B4-BE49-F238E27FC236}">
                <a16:creationId xmlns:a16="http://schemas.microsoft.com/office/drawing/2014/main" id="{36EB1D2C-1F3E-70B5-DB81-F5DEE2066FFD}"/>
              </a:ext>
            </a:extLst>
          </p:cNvPr>
          <p:cNvSpPr/>
          <p:nvPr userDrawn="1"/>
        </p:nvSpPr>
        <p:spPr>
          <a:xfrm>
            <a:off x="3669380" y="0"/>
            <a:ext cx="2300789" cy="6858000"/>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1"/>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3979519" y="613832"/>
            <a:ext cx="1680510"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1" name="Text Placeholder 12">
            <a:extLst>
              <a:ext uri="{FF2B5EF4-FFF2-40B4-BE49-F238E27FC236}">
                <a16:creationId xmlns:a16="http://schemas.microsoft.com/office/drawing/2014/main" id="{036CBEBE-F206-37B7-F56A-E1D604D9DABF}"/>
              </a:ext>
            </a:extLst>
          </p:cNvPr>
          <p:cNvSpPr>
            <a:spLocks noGrp="1"/>
          </p:cNvSpPr>
          <p:nvPr>
            <p:ph type="body" sz="quarter" idx="17" hasCustomPrompt="1"/>
          </p:nvPr>
        </p:nvSpPr>
        <p:spPr>
          <a:xfrm>
            <a:off x="3979520" y="1547813"/>
            <a:ext cx="1680510"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4">
            <a:extLst>
              <a:ext uri="{FF2B5EF4-FFF2-40B4-BE49-F238E27FC236}">
                <a16:creationId xmlns:a16="http://schemas.microsoft.com/office/drawing/2014/main" id="{D581BC62-771F-6E4B-2790-3878B4E8E8AC}"/>
              </a:ext>
            </a:extLst>
          </p:cNvPr>
          <p:cNvSpPr>
            <a:spLocks noGrp="1"/>
          </p:cNvSpPr>
          <p:nvPr>
            <p:ph type="ftr" sz="quarter" idx="12"/>
          </p:nvPr>
        </p:nvSpPr>
        <p:spPr>
          <a:xfrm>
            <a:off x="1134000" y="5634958"/>
            <a:ext cx="2240858" cy="430177"/>
          </a:xfrm>
          <a:prstGeom prst="rect">
            <a:avLst/>
          </a:prstGeom>
        </p:spPr>
        <p:txBody>
          <a:bodyPr/>
          <a:lstStyle>
            <a:lvl1pPr>
              <a:defRPr b="0" i="0">
                <a:solidFill>
                  <a:srgbClr val="333333"/>
                </a:solidFill>
                <a:latin typeface="Arial Narrow" panose="020B0604020202020204" pitchFamily="34" charset="0"/>
                <a:cs typeface="Arial Narrow" panose="020B0604020202020204" pitchFamily="34" charset="0"/>
              </a:defRPr>
            </a:lvl1pPr>
          </a:lstStyle>
          <a:p>
            <a:endParaRPr lang="en-US" dirty="0"/>
          </a:p>
        </p:txBody>
      </p:sp>
      <p:sp>
        <p:nvSpPr>
          <p:cNvPr id="12" name="Footer Placeholder 3">
            <a:extLst>
              <a:ext uri="{FF2B5EF4-FFF2-40B4-BE49-F238E27FC236}">
                <a16:creationId xmlns:a16="http://schemas.microsoft.com/office/drawing/2014/main" id="{EBC7BA4F-4F07-1141-51B6-73340B0B26AB}"/>
              </a:ext>
            </a:extLst>
          </p:cNvPr>
          <p:cNvSpPr txBox="1">
            <a:spLocks/>
          </p:cNvSpPr>
          <p:nvPr userDrawn="1"/>
        </p:nvSpPr>
        <p:spPr>
          <a:xfrm>
            <a:off x="1131911" y="6065135"/>
            <a:ext cx="224294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Tree>
    <p:extLst>
      <p:ext uri="{BB962C8B-B14F-4D97-AF65-F5344CB8AC3E}">
        <p14:creationId xmlns:p14="http://schemas.microsoft.com/office/powerpoint/2010/main" val="113551575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H.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4" name="Picture Placeholder 3">
            <a:extLst>
              <a:ext uri="{FF2B5EF4-FFF2-40B4-BE49-F238E27FC236}">
                <a16:creationId xmlns:a16="http://schemas.microsoft.com/office/drawing/2014/main" id="{125FDC5D-7D5E-A239-2321-0A186F707E49}"/>
              </a:ext>
            </a:extLst>
          </p:cNvPr>
          <p:cNvSpPr>
            <a:spLocks noGrp="1"/>
          </p:cNvSpPr>
          <p:nvPr>
            <p:ph type="pic" sz="quarter" idx="16"/>
          </p:nvPr>
        </p:nvSpPr>
        <p:spPr>
          <a:xfrm>
            <a:off x="5586696" y="0"/>
            <a:ext cx="3557304" cy="6858000"/>
          </a:xfrm>
          <a:custGeom>
            <a:avLst/>
            <a:gdLst>
              <a:gd name="connsiteX0" fmla="*/ 511297 w 4743072"/>
              <a:gd name="connsiteY0" fmla="*/ 0 h 6858000"/>
              <a:gd name="connsiteX1" fmla="*/ 4743072 w 4743072"/>
              <a:gd name="connsiteY1" fmla="*/ 0 h 6858000"/>
              <a:gd name="connsiteX2" fmla="*/ 4743072 w 4743072"/>
              <a:gd name="connsiteY2" fmla="*/ 6858000 h 6858000"/>
              <a:gd name="connsiteX3" fmla="*/ 0 w 4743072"/>
              <a:gd name="connsiteY3" fmla="*/ 6858000 h 6858000"/>
              <a:gd name="connsiteX4" fmla="*/ 511297 w 4743072"/>
              <a:gd name="connsiteY4" fmla="*/ 63467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072" h="6858000">
                <a:moveTo>
                  <a:pt x="511297" y="0"/>
                </a:moveTo>
                <a:lnTo>
                  <a:pt x="4743072" y="0"/>
                </a:lnTo>
                <a:lnTo>
                  <a:pt x="4743072" y="6858000"/>
                </a:lnTo>
                <a:lnTo>
                  <a:pt x="0" y="6858000"/>
                </a:lnTo>
                <a:cubicBezTo>
                  <a:pt x="282382" y="6858000"/>
                  <a:pt x="511297" y="6629085"/>
                  <a:pt x="511297" y="6346703"/>
                </a:cubicBezTo>
                <a:close/>
              </a:path>
            </a:pathLst>
          </a:custGeom>
          <a:solidFill>
            <a:schemeClr val="bg1">
              <a:lumMod val="85000"/>
            </a:schemeClr>
          </a:solidFill>
        </p:spPr>
        <p:txBody>
          <a:bodyPr wrap="square" tIns="640080" anchor="ctr">
            <a:noAutofit/>
          </a:bodyPr>
          <a:lstStyle>
            <a:lvl1pPr marL="0" indent="0" algn="ctr">
              <a:buNone/>
              <a:defRPr>
                <a:solidFill>
                  <a:schemeClr val="tx1"/>
                </a:solidFill>
              </a:defRPr>
            </a:lvl1pPr>
          </a:lstStyle>
          <a:p>
            <a:r>
              <a:rPr lang="en-US" dirty="0"/>
              <a:t>Click icon to add picture</a:t>
            </a:r>
          </a:p>
        </p:txBody>
      </p:sp>
      <p:sp>
        <p:nvSpPr>
          <p:cNvPr id="34" name="Round Diagonal Corner Rectangle 33">
            <a:extLst>
              <a:ext uri="{FF2B5EF4-FFF2-40B4-BE49-F238E27FC236}">
                <a16:creationId xmlns:a16="http://schemas.microsoft.com/office/drawing/2014/main" id="{36EB1D2C-1F3E-70B5-DB81-F5DEE2066FFD}"/>
              </a:ext>
            </a:extLst>
          </p:cNvPr>
          <p:cNvSpPr/>
          <p:nvPr userDrawn="1"/>
        </p:nvSpPr>
        <p:spPr>
          <a:xfrm>
            <a:off x="3669380" y="0"/>
            <a:ext cx="2300789" cy="6858000"/>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1"/>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3979519" y="613832"/>
            <a:ext cx="1680510"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1" name="Text Placeholder 12">
            <a:extLst>
              <a:ext uri="{FF2B5EF4-FFF2-40B4-BE49-F238E27FC236}">
                <a16:creationId xmlns:a16="http://schemas.microsoft.com/office/drawing/2014/main" id="{16E41925-4EB1-1A95-4385-5004EFCCC413}"/>
              </a:ext>
            </a:extLst>
          </p:cNvPr>
          <p:cNvSpPr>
            <a:spLocks noGrp="1"/>
          </p:cNvSpPr>
          <p:nvPr>
            <p:ph type="body" sz="quarter" idx="17" hasCustomPrompt="1"/>
          </p:nvPr>
        </p:nvSpPr>
        <p:spPr>
          <a:xfrm>
            <a:off x="3979520" y="1547813"/>
            <a:ext cx="1680510"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A16E0ECF-6D83-B8E5-74AB-4D497EBAA881}"/>
              </a:ext>
            </a:extLst>
          </p:cNvPr>
          <p:cNvSpPr txBox="1">
            <a:spLocks/>
          </p:cNvSpPr>
          <p:nvPr userDrawn="1"/>
        </p:nvSpPr>
        <p:spPr>
          <a:xfrm>
            <a:off x="1131911" y="6112897"/>
            <a:ext cx="224294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
        <p:nvSpPr>
          <p:cNvPr id="9" name="Footer Placeholder 4">
            <a:extLst>
              <a:ext uri="{FF2B5EF4-FFF2-40B4-BE49-F238E27FC236}">
                <a16:creationId xmlns:a16="http://schemas.microsoft.com/office/drawing/2014/main" id="{A90B058B-10BB-4DC8-557F-BB408B9872B3}"/>
              </a:ext>
            </a:extLst>
          </p:cNvPr>
          <p:cNvSpPr>
            <a:spLocks noGrp="1"/>
          </p:cNvSpPr>
          <p:nvPr>
            <p:ph type="ftr" sz="quarter" idx="12"/>
          </p:nvPr>
        </p:nvSpPr>
        <p:spPr>
          <a:xfrm>
            <a:off x="1131910" y="5701525"/>
            <a:ext cx="22408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271579301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3" name="Content Placeholder 2"/>
          <p:cNvSpPr>
            <a:spLocks noGrp="1"/>
          </p:cNvSpPr>
          <p:nvPr>
            <p:ph idx="1" hasCustomPrompt="1"/>
          </p:nvPr>
        </p:nvSpPr>
        <p:spPr>
          <a:xfrm>
            <a:off x="270000" y="1548000"/>
            <a:ext cx="27783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183300" y="1548000"/>
            <a:ext cx="27783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6096600" y="1548000"/>
            <a:ext cx="27783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1923222" y="6100998"/>
            <a:ext cx="6666769" cy="365909"/>
          </a:xfrm>
          <a:prstGeom prst="rect">
            <a:avLst/>
          </a:prstGeom>
        </p:spPr>
        <p:txBody>
          <a:bodyPr vert="horz" lIns="0" tIns="0" rIns="0" bIns="0" rtlCol="0" anchor="b" anchorCtr="0"/>
          <a:lstStyle>
            <a:lvl1pPr algn="r">
              <a:defRPr sz="60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245921872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hree Content-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3" name="Content Placeholder 2"/>
          <p:cNvSpPr>
            <a:spLocks noGrp="1"/>
          </p:cNvSpPr>
          <p:nvPr>
            <p:ph idx="1" hasCustomPrompt="1"/>
          </p:nvPr>
        </p:nvSpPr>
        <p:spPr>
          <a:xfrm>
            <a:off x="280314" y="1548000"/>
            <a:ext cx="2623104" cy="4377600"/>
          </a:xfrm>
        </p:spPr>
        <p:txBody>
          <a:bodyPr/>
          <a:lstStyle>
            <a:lvl1pPr>
              <a:defRPr sz="900"/>
            </a:lvl1pPr>
            <a:lvl2pPr>
              <a:defRPr sz="900"/>
            </a:lvl2pPr>
            <a:lvl3pPr>
              <a:defRPr sz="900"/>
            </a:lvl3pPr>
            <a:lvl4pPr>
              <a:defRPr sz="900"/>
            </a:lvl4pPr>
            <a:lvl5pPr>
              <a:defRPr sz="900"/>
            </a:lvl5pPr>
            <a:lvl6pPr>
              <a:defRPr sz="900"/>
            </a:lvl6pPr>
            <a:lvl7pPr>
              <a:defRPr sz="900"/>
            </a:lvl7pPr>
            <a:lvl8pPr>
              <a:defRPr sz="900"/>
            </a:lvl8pPr>
            <a:lvl9pPr>
              <a:defRPr sz="900"/>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66055" y="1548000"/>
            <a:ext cx="2623104" cy="4377600"/>
          </a:xfrm>
        </p:spPr>
        <p:txBody>
          <a:bodyPr/>
          <a:lstStyle>
            <a:lvl1pPr>
              <a:defRPr sz="900"/>
            </a:lvl1pPr>
            <a:lvl2pPr>
              <a:defRPr sz="900"/>
            </a:lvl2pPr>
            <a:lvl3pPr>
              <a:defRPr sz="900"/>
            </a:lvl3pPr>
            <a:lvl4pPr>
              <a:defRPr sz="900"/>
            </a:lvl4pPr>
            <a:lvl5pPr>
              <a:defRPr sz="900"/>
            </a:lvl5pPr>
            <a:lvl6pPr>
              <a:defRPr sz="900"/>
            </a:lvl6pPr>
            <a:lvl7pPr>
              <a:defRPr sz="900"/>
            </a:lvl7pPr>
            <a:lvl8pPr>
              <a:defRPr sz="900"/>
            </a:lvl8pPr>
            <a:lvl9pPr>
              <a:defRPr sz="900"/>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6251796" y="1548000"/>
            <a:ext cx="2623104" cy="4377600"/>
          </a:xfrm>
        </p:spPr>
        <p:txBody>
          <a:bodyPr/>
          <a:lstStyle>
            <a:lvl1pPr>
              <a:defRPr sz="900"/>
            </a:lvl1pPr>
            <a:lvl2pPr>
              <a:defRPr sz="900"/>
            </a:lvl2pPr>
            <a:lvl3pPr>
              <a:defRPr sz="900"/>
            </a:lvl3pPr>
            <a:lvl4pPr>
              <a:defRPr sz="900"/>
            </a:lvl4pPr>
            <a:lvl5pPr>
              <a:defRPr sz="900"/>
            </a:lvl5pPr>
            <a:lvl6pPr>
              <a:defRPr sz="900"/>
            </a:lvl6pPr>
            <a:lvl7pPr>
              <a:defRPr sz="900"/>
            </a:lvl7pPr>
            <a:lvl8pPr>
              <a:defRPr sz="900"/>
            </a:lvl8pPr>
            <a:lvl9pPr>
              <a:defRPr sz="900"/>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269100" y="5559692"/>
            <a:ext cx="8604900" cy="365909"/>
          </a:xfrm>
          <a:prstGeom prst="rect">
            <a:avLst/>
          </a:prstGeom>
        </p:spPr>
        <p:txBody>
          <a:bodyPr vert="horz" lIns="0" tIns="0" rIns="0" bIns="0" rtlCol="0" anchor="b" anchorCtr="0"/>
          <a:lstStyle>
            <a:lvl1pPr marL="32400" indent="-32400" algn="l">
              <a:buFont typeface="+mj-lt"/>
              <a:buAutoNum type="arabicPeriod"/>
              <a:defRPr sz="750" b="0" i="0">
                <a:solidFill>
                  <a:schemeClr val="tx1"/>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81244019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hre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3" name="Content Placeholder 2"/>
          <p:cNvSpPr>
            <a:spLocks noGrp="1"/>
          </p:cNvSpPr>
          <p:nvPr>
            <p:ph idx="1" hasCustomPrompt="1"/>
          </p:nvPr>
        </p:nvSpPr>
        <p:spPr>
          <a:xfrm>
            <a:off x="446753" y="3261675"/>
            <a:ext cx="2430000" cy="2663925"/>
          </a:xfrm>
        </p:spPr>
        <p:txBody>
          <a:bodyPr/>
          <a:lstStyle>
            <a:lvl1pPr marL="0" indent="0">
              <a:buNone/>
              <a:defRPr sz="975" baseline="0"/>
            </a:lvl1pPr>
            <a:lvl5pPr>
              <a:defRPr/>
            </a:lvl5pPr>
          </a:lstStyle>
          <a:p>
            <a:pPr lvl="0"/>
            <a:r>
              <a:rPr lang="en-US" noProof="0" dirty="0"/>
              <a:t>Click to add text</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1677" y="3261675"/>
            <a:ext cx="2430000" cy="2663925"/>
          </a:xfrm>
        </p:spPr>
        <p:txBody>
          <a:bodyPr/>
          <a:lstStyle>
            <a:lvl1pPr marL="0" indent="0">
              <a:buNone/>
              <a:defRPr sz="975" baseline="0"/>
            </a:lvl1pPr>
            <a:lvl5pPr>
              <a:defRPr/>
            </a:lvl5pPr>
          </a:lstStyle>
          <a:p>
            <a:pPr lvl="0"/>
            <a:r>
              <a:rPr lang="en-US" noProof="0" dirty="0"/>
              <a:t>Click to add text                         </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6096600" y="3261674"/>
            <a:ext cx="2430000" cy="2663926"/>
          </a:xfrm>
        </p:spPr>
        <p:txBody>
          <a:bodyPr/>
          <a:lstStyle>
            <a:lvl1pPr marL="0" indent="0">
              <a:buNone/>
              <a:defRPr sz="975" baseline="0"/>
            </a:lvl1pPr>
            <a:lvl5pPr>
              <a:defRPr/>
            </a:lvl5pPr>
          </a:lstStyle>
          <a:p>
            <a:pPr lvl="0"/>
            <a:r>
              <a:rPr lang="en-US" noProof="0" dirty="0"/>
              <a:t>Click to add text</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269100" y="5559691"/>
            <a:ext cx="7451705" cy="365909"/>
          </a:xfrm>
          <a:prstGeom prst="rect">
            <a:avLst/>
          </a:prstGeom>
        </p:spPr>
        <p:txBody>
          <a:bodyPr vert="horz" lIns="0" tIns="0" rIns="0" bIns="0" rtlCol="0" anchor="b" anchorCtr="0"/>
          <a:lstStyle>
            <a:lvl1pPr marL="99900" indent="-99900" algn="l">
              <a:buFont typeface="+mj-lt"/>
              <a:buAutoNum type="arabicPeriod"/>
              <a:defRPr sz="750" b="0" i="0">
                <a:solidFill>
                  <a:schemeClr val="tx1"/>
                </a:solidFill>
                <a:latin typeface="Arial Narrow" panose="020B0604020202020204" pitchFamily="34" charset="0"/>
                <a:cs typeface="Arial Narrow" panose="020B0604020202020204" pitchFamily="34" charset="0"/>
              </a:defRPr>
            </a:lvl1pPr>
          </a:lstStyle>
          <a:p>
            <a:endParaRPr lang="en-US" dirty="0"/>
          </a:p>
        </p:txBody>
      </p:sp>
      <p:sp>
        <p:nvSpPr>
          <p:cNvPr id="4" name="Text Placeholder 10">
            <a:extLst>
              <a:ext uri="{FF2B5EF4-FFF2-40B4-BE49-F238E27FC236}">
                <a16:creationId xmlns:a16="http://schemas.microsoft.com/office/drawing/2014/main" id="{08633963-0356-59F1-43E5-7D043FB5AEC9}"/>
              </a:ext>
            </a:extLst>
          </p:cNvPr>
          <p:cNvSpPr>
            <a:spLocks noGrp="1"/>
          </p:cNvSpPr>
          <p:nvPr>
            <p:ph type="body" sz="quarter" idx="15"/>
          </p:nvPr>
        </p:nvSpPr>
        <p:spPr>
          <a:xfrm>
            <a:off x="269082" y="1355659"/>
            <a:ext cx="8604647" cy="365909"/>
          </a:xfrm>
        </p:spPr>
        <p:txBody>
          <a:bodyPr/>
          <a:lstStyle>
            <a:lvl1pPr marL="0" indent="0">
              <a:buNone/>
              <a:defRPr b="1"/>
            </a:lvl1pPr>
            <a:lvl2pPr marL="135000" indent="0">
              <a:buNone/>
              <a:defRPr/>
            </a:lvl2pPr>
            <a:lvl3pPr marL="270000" indent="0">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133652317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Four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3" name="Content Placeholder 2"/>
          <p:cNvSpPr>
            <a:spLocks noGrp="1"/>
          </p:cNvSpPr>
          <p:nvPr>
            <p:ph idx="1" hasCustomPrompt="1"/>
          </p:nvPr>
        </p:nvSpPr>
        <p:spPr>
          <a:xfrm>
            <a:off x="270000" y="3261676"/>
            <a:ext cx="2049338" cy="2663925"/>
          </a:xfrm>
        </p:spPr>
        <p:txBody>
          <a:bodyPr/>
          <a:lstStyle>
            <a:lvl1pPr marL="0" indent="0">
              <a:buNone/>
              <a:defRPr sz="975" baseline="0"/>
            </a:lvl1pPr>
            <a:lvl5pPr>
              <a:defRPr/>
            </a:lvl5pPr>
          </a:lstStyle>
          <a:p>
            <a:pPr lvl="0"/>
            <a:r>
              <a:rPr lang="en-US" noProof="0" dirty="0"/>
              <a:t>Click to add text</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2453878" y="3261674"/>
            <a:ext cx="2051447" cy="2663926"/>
          </a:xfrm>
        </p:spPr>
        <p:txBody>
          <a:bodyPr/>
          <a:lstStyle>
            <a:lvl1pPr marL="0" indent="0">
              <a:buNone/>
              <a:defRPr sz="975" baseline="0"/>
            </a:lvl1pPr>
            <a:lvl5pPr>
              <a:defRPr/>
            </a:lvl5pPr>
          </a:lstStyle>
          <a:p>
            <a:pPr lvl="0"/>
            <a:r>
              <a:rPr lang="en-US" noProof="0" dirty="0"/>
              <a:t>Click to add text</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269100" y="5559691"/>
            <a:ext cx="8604629" cy="365909"/>
          </a:xfrm>
          <a:prstGeom prst="rect">
            <a:avLst/>
          </a:prstGeom>
        </p:spPr>
        <p:txBody>
          <a:bodyPr vert="horz" lIns="0" tIns="0" rIns="0" bIns="0" rtlCol="0" anchor="b" anchorCtr="0"/>
          <a:lstStyle>
            <a:lvl1pPr marL="99900" indent="-99900" algn="l">
              <a:buFont typeface="+mj-lt"/>
              <a:buAutoNum type="arabicPeriod"/>
              <a:defRPr sz="750" b="0" i="0">
                <a:solidFill>
                  <a:schemeClr val="tx1"/>
                </a:solidFill>
                <a:latin typeface="Arial Narrow" panose="020B0604020202020204" pitchFamily="34" charset="0"/>
                <a:cs typeface="Arial Narrow" panose="020B0604020202020204" pitchFamily="34" charset="0"/>
              </a:defRPr>
            </a:lvl1pPr>
          </a:lstStyle>
          <a:p>
            <a:endParaRPr lang="en-US" dirty="0"/>
          </a:p>
        </p:txBody>
      </p:sp>
      <p:sp>
        <p:nvSpPr>
          <p:cNvPr id="4" name="Text Placeholder 10">
            <a:extLst>
              <a:ext uri="{FF2B5EF4-FFF2-40B4-BE49-F238E27FC236}">
                <a16:creationId xmlns:a16="http://schemas.microsoft.com/office/drawing/2014/main" id="{08633963-0356-59F1-43E5-7D043FB5AEC9}"/>
              </a:ext>
            </a:extLst>
          </p:cNvPr>
          <p:cNvSpPr>
            <a:spLocks noGrp="1"/>
          </p:cNvSpPr>
          <p:nvPr>
            <p:ph type="body" sz="quarter" idx="15"/>
          </p:nvPr>
        </p:nvSpPr>
        <p:spPr>
          <a:xfrm>
            <a:off x="269082" y="1355659"/>
            <a:ext cx="8604647" cy="365909"/>
          </a:xfrm>
        </p:spPr>
        <p:txBody>
          <a:bodyPr/>
          <a:lstStyle>
            <a:lvl1pPr marL="0" indent="0">
              <a:buNone/>
              <a:defRPr b="1"/>
            </a:lvl1pPr>
            <a:lvl2pPr marL="135000" indent="0">
              <a:buNone/>
              <a:defRPr/>
            </a:lvl2pPr>
            <a:lvl3pPr marL="270000" indent="0">
              <a:buNone/>
              <a:defRPr/>
            </a:lvl3pPr>
            <a:lvl4pPr>
              <a:buNone/>
              <a:defRPr/>
            </a:lvl4pPr>
            <a:lvl5pPr>
              <a:buNone/>
              <a:defRPr/>
            </a:lvl5pPr>
          </a:lstStyle>
          <a:p>
            <a:pPr lvl="0"/>
            <a:r>
              <a:rPr lang="en-US" dirty="0"/>
              <a:t>Click to edit Master text styles</a:t>
            </a:r>
          </a:p>
        </p:txBody>
      </p:sp>
      <p:sp>
        <p:nvSpPr>
          <p:cNvPr id="8" name="Content Placeholder 4">
            <a:extLst>
              <a:ext uri="{FF2B5EF4-FFF2-40B4-BE49-F238E27FC236}">
                <a16:creationId xmlns:a16="http://schemas.microsoft.com/office/drawing/2014/main" id="{D2A796AA-3B7C-8E60-5A7C-7F712C89144B}"/>
              </a:ext>
            </a:extLst>
          </p:cNvPr>
          <p:cNvSpPr>
            <a:spLocks noGrp="1"/>
          </p:cNvSpPr>
          <p:nvPr>
            <p:ph sz="half" idx="16" hasCustomPrompt="1"/>
          </p:nvPr>
        </p:nvSpPr>
        <p:spPr>
          <a:xfrm>
            <a:off x="6825854" y="3261674"/>
            <a:ext cx="2047875" cy="2663926"/>
          </a:xfrm>
        </p:spPr>
        <p:txBody>
          <a:bodyPr/>
          <a:lstStyle>
            <a:lvl1pPr marL="0" indent="0">
              <a:buNone/>
              <a:defRPr sz="975" baseline="0"/>
            </a:lvl1pPr>
            <a:lvl5pPr>
              <a:defRPr/>
            </a:lvl5pPr>
          </a:lstStyle>
          <a:p>
            <a:pPr lvl="0"/>
            <a:r>
              <a:rPr lang="en-US" noProof="0" dirty="0"/>
              <a:t>Click to add text</a:t>
            </a:r>
          </a:p>
        </p:txBody>
      </p:sp>
      <p:sp>
        <p:nvSpPr>
          <p:cNvPr id="9" name="Content Placeholder 4">
            <a:extLst>
              <a:ext uri="{FF2B5EF4-FFF2-40B4-BE49-F238E27FC236}">
                <a16:creationId xmlns:a16="http://schemas.microsoft.com/office/drawing/2014/main" id="{5A75B283-361A-4144-EDAF-0EB746C8C5F3}"/>
              </a:ext>
            </a:extLst>
          </p:cNvPr>
          <p:cNvSpPr>
            <a:spLocks noGrp="1"/>
          </p:cNvSpPr>
          <p:nvPr>
            <p:ph sz="half" idx="17" hasCustomPrompt="1"/>
          </p:nvPr>
        </p:nvSpPr>
        <p:spPr>
          <a:xfrm>
            <a:off x="4639866" y="3261674"/>
            <a:ext cx="2051447" cy="2663926"/>
          </a:xfrm>
        </p:spPr>
        <p:txBody>
          <a:bodyPr/>
          <a:lstStyle>
            <a:lvl1pPr marL="0" indent="0">
              <a:buNone/>
              <a:defRPr sz="975" baseline="0"/>
            </a:lvl1pPr>
            <a:lvl5pPr>
              <a:defRPr/>
            </a:lvl5pPr>
          </a:lstStyle>
          <a:p>
            <a:pPr lvl="0"/>
            <a:r>
              <a:rPr lang="en-US" noProof="0" dirty="0"/>
              <a:t>Click to add text</a:t>
            </a:r>
          </a:p>
        </p:txBody>
      </p:sp>
    </p:spTree>
    <p:extLst>
      <p:ext uri="{BB962C8B-B14F-4D97-AF65-F5344CB8AC3E}">
        <p14:creationId xmlns:p14="http://schemas.microsoft.com/office/powerpoint/2010/main" val="146155754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Six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3" name="Content Placeholder 2"/>
          <p:cNvSpPr>
            <a:spLocks noGrp="1"/>
          </p:cNvSpPr>
          <p:nvPr>
            <p:ph idx="1" hasCustomPrompt="1"/>
          </p:nvPr>
        </p:nvSpPr>
        <p:spPr>
          <a:xfrm>
            <a:off x="270001" y="3261676"/>
            <a:ext cx="1457597" cy="2663925"/>
          </a:xfrm>
        </p:spPr>
        <p:txBody>
          <a:bodyPr/>
          <a:lstStyle>
            <a:lvl1pPr marL="0" indent="0">
              <a:buNone/>
              <a:defRPr sz="975" baseline="0"/>
            </a:lvl1pPr>
            <a:lvl5pPr>
              <a:defRPr/>
            </a:lvl5pPr>
          </a:lstStyle>
          <a:p>
            <a:pPr lvl="0"/>
            <a:r>
              <a:rPr lang="en-US" noProof="0" dirty="0"/>
              <a:t>Click to add text</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1698959" y="3261675"/>
            <a:ext cx="1458000" cy="2663925"/>
          </a:xfrm>
        </p:spPr>
        <p:txBody>
          <a:bodyPr/>
          <a:lstStyle>
            <a:lvl1pPr marL="0" indent="0">
              <a:buNone/>
              <a:defRPr sz="975" baseline="0"/>
            </a:lvl1pPr>
            <a:lvl5pPr>
              <a:defRPr/>
            </a:lvl5pPr>
          </a:lstStyle>
          <a:p>
            <a:pPr lvl="0"/>
            <a:r>
              <a:rPr lang="en-US" noProof="0" dirty="0"/>
              <a:t>Click to add text                         </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4557681" y="3261674"/>
            <a:ext cx="1458000" cy="2663926"/>
          </a:xfrm>
        </p:spPr>
        <p:txBody>
          <a:bodyPr/>
          <a:lstStyle>
            <a:lvl1pPr marL="0" indent="0">
              <a:buNone/>
              <a:defRPr sz="975" baseline="0"/>
            </a:lvl1pPr>
            <a:lvl5pPr>
              <a:defRPr/>
            </a:lvl5pPr>
          </a:lstStyle>
          <a:p>
            <a:pPr lvl="0"/>
            <a:r>
              <a:rPr lang="en-US" noProof="0" dirty="0"/>
              <a:t>Click to add text</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269100" y="5559691"/>
            <a:ext cx="8604629" cy="365909"/>
          </a:xfrm>
          <a:prstGeom prst="rect">
            <a:avLst/>
          </a:prstGeom>
        </p:spPr>
        <p:txBody>
          <a:bodyPr vert="horz" lIns="0" tIns="0" rIns="0" bIns="0" rtlCol="0" anchor="b" anchorCtr="0"/>
          <a:lstStyle>
            <a:lvl1pPr marL="99900" indent="-99900" algn="l">
              <a:buFont typeface="+mj-lt"/>
              <a:buAutoNum type="arabicPeriod"/>
              <a:defRPr sz="750" b="0" i="0">
                <a:solidFill>
                  <a:schemeClr val="tx1"/>
                </a:solidFill>
                <a:latin typeface="Arial Narrow" panose="020B0604020202020204" pitchFamily="34" charset="0"/>
                <a:cs typeface="Arial Narrow" panose="020B0604020202020204" pitchFamily="34" charset="0"/>
              </a:defRPr>
            </a:lvl1pPr>
          </a:lstStyle>
          <a:p>
            <a:endParaRPr lang="en-US" dirty="0"/>
          </a:p>
        </p:txBody>
      </p:sp>
      <p:sp>
        <p:nvSpPr>
          <p:cNvPr id="4" name="Text Placeholder 10">
            <a:extLst>
              <a:ext uri="{FF2B5EF4-FFF2-40B4-BE49-F238E27FC236}">
                <a16:creationId xmlns:a16="http://schemas.microsoft.com/office/drawing/2014/main" id="{08633963-0356-59F1-43E5-7D043FB5AEC9}"/>
              </a:ext>
            </a:extLst>
          </p:cNvPr>
          <p:cNvSpPr>
            <a:spLocks noGrp="1"/>
          </p:cNvSpPr>
          <p:nvPr>
            <p:ph type="body" sz="quarter" idx="15"/>
          </p:nvPr>
        </p:nvSpPr>
        <p:spPr>
          <a:xfrm>
            <a:off x="269082" y="1355659"/>
            <a:ext cx="8604647" cy="365909"/>
          </a:xfrm>
        </p:spPr>
        <p:txBody>
          <a:bodyPr/>
          <a:lstStyle>
            <a:lvl1pPr marL="0" indent="0">
              <a:buNone/>
              <a:defRPr b="1"/>
            </a:lvl1pPr>
            <a:lvl2pPr marL="135000" indent="0">
              <a:buNone/>
              <a:defRPr/>
            </a:lvl2pPr>
            <a:lvl3pPr marL="270000" indent="0">
              <a:buNone/>
              <a:defRPr/>
            </a:lvl3pPr>
            <a:lvl4pPr>
              <a:buNone/>
              <a:defRPr/>
            </a:lvl4pPr>
            <a:lvl5pPr>
              <a:buNone/>
              <a:defRPr/>
            </a:lvl5pPr>
          </a:lstStyle>
          <a:p>
            <a:pPr lvl="0"/>
            <a:r>
              <a:rPr lang="en-US" dirty="0"/>
              <a:t>Click to edit Master text styles</a:t>
            </a:r>
          </a:p>
        </p:txBody>
      </p:sp>
      <p:sp>
        <p:nvSpPr>
          <p:cNvPr id="8" name="Content Placeholder 4">
            <a:extLst>
              <a:ext uri="{FF2B5EF4-FFF2-40B4-BE49-F238E27FC236}">
                <a16:creationId xmlns:a16="http://schemas.microsoft.com/office/drawing/2014/main" id="{D2A796AA-3B7C-8E60-5A7C-7F712C89144B}"/>
              </a:ext>
            </a:extLst>
          </p:cNvPr>
          <p:cNvSpPr>
            <a:spLocks noGrp="1"/>
          </p:cNvSpPr>
          <p:nvPr>
            <p:ph sz="half" idx="16" hasCustomPrompt="1"/>
          </p:nvPr>
        </p:nvSpPr>
        <p:spPr>
          <a:xfrm>
            <a:off x="7416404" y="3261674"/>
            <a:ext cx="1458000" cy="2663926"/>
          </a:xfrm>
        </p:spPr>
        <p:txBody>
          <a:bodyPr/>
          <a:lstStyle>
            <a:lvl1pPr marL="0" indent="0">
              <a:buNone/>
              <a:defRPr sz="975" baseline="0"/>
            </a:lvl1pPr>
            <a:lvl5pPr>
              <a:defRPr/>
            </a:lvl5pPr>
          </a:lstStyle>
          <a:p>
            <a:pPr lvl="0"/>
            <a:r>
              <a:rPr lang="en-US" noProof="0" dirty="0"/>
              <a:t>Click to add text</a:t>
            </a:r>
          </a:p>
        </p:txBody>
      </p:sp>
      <p:sp>
        <p:nvSpPr>
          <p:cNvPr id="9" name="Content Placeholder 4">
            <a:extLst>
              <a:ext uri="{FF2B5EF4-FFF2-40B4-BE49-F238E27FC236}">
                <a16:creationId xmlns:a16="http://schemas.microsoft.com/office/drawing/2014/main" id="{5A75B283-361A-4144-EDAF-0EB746C8C5F3}"/>
              </a:ext>
            </a:extLst>
          </p:cNvPr>
          <p:cNvSpPr>
            <a:spLocks noGrp="1"/>
          </p:cNvSpPr>
          <p:nvPr>
            <p:ph sz="half" idx="17" hasCustomPrompt="1"/>
          </p:nvPr>
        </p:nvSpPr>
        <p:spPr>
          <a:xfrm>
            <a:off x="5987042" y="3261674"/>
            <a:ext cx="1458000" cy="2663926"/>
          </a:xfrm>
        </p:spPr>
        <p:txBody>
          <a:bodyPr/>
          <a:lstStyle>
            <a:lvl1pPr marL="0" indent="0">
              <a:buNone/>
              <a:defRPr sz="975" baseline="0"/>
            </a:lvl1pPr>
            <a:lvl5pPr>
              <a:defRPr/>
            </a:lvl5pPr>
          </a:lstStyle>
          <a:p>
            <a:pPr lvl="0"/>
            <a:r>
              <a:rPr lang="en-US" noProof="0" dirty="0"/>
              <a:t>Click to add text</a:t>
            </a:r>
          </a:p>
        </p:txBody>
      </p:sp>
      <p:sp>
        <p:nvSpPr>
          <p:cNvPr id="12" name="Content Placeholder 4">
            <a:extLst>
              <a:ext uri="{FF2B5EF4-FFF2-40B4-BE49-F238E27FC236}">
                <a16:creationId xmlns:a16="http://schemas.microsoft.com/office/drawing/2014/main" id="{0AA84558-C361-847A-1D42-3FBF7C4AA0D4}"/>
              </a:ext>
            </a:extLst>
          </p:cNvPr>
          <p:cNvSpPr>
            <a:spLocks noGrp="1"/>
          </p:cNvSpPr>
          <p:nvPr>
            <p:ph sz="half" idx="18" hasCustomPrompt="1"/>
          </p:nvPr>
        </p:nvSpPr>
        <p:spPr>
          <a:xfrm>
            <a:off x="3128320" y="3261674"/>
            <a:ext cx="1458000" cy="2663926"/>
          </a:xfrm>
        </p:spPr>
        <p:txBody>
          <a:bodyPr/>
          <a:lstStyle>
            <a:lvl1pPr marL="0" indent="0">
              <a:buNone/>
              <a:defRPr sz="975" baseline="0"/>
            </a:lvl1pPr>
            <a:lvl5pPr>
              <a:defRPr/>
            </a:lvl5pPr>
          </a:lstStyle>
          <a:p>
            <a:pPr lvl="0"/>
            <a:r>
              <a:rPr lang="en-US" noProof="0" dirty="0"/>
              <a:t>Click to add text</a:t>
            </a:r>
          </a:p>
        </p:txBody>
      </p:sp>
    </p:spTree>
    <p:extLst>
      <p:ext uri="{BB962C8B-B14F-4D97-AF65-F5344CB8AC3E}">
        <p14:creationId xmlns:p14="http://schemas.microsoft.com/office/powerpoint/2010/main" val="1805404136"/>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Two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3" name="Content Placeholder 2"/>
          <p:cNvSpPr>
            <a:spLocks noGrp="1"/>
          </p:cNvSpPr>
          <p:nvPr>
            <p:ph idx="1" hasCustomPrompt="1"/>
          </p:nvPr>
        </p:nvSpPr>
        <p:spPr>
          <a:xfrm>
            <a:off x="1727025" y="3261675"/>
            <a:ext cx="2778300" cy="2663925"/>
          </a:xfrm>
        </p:spPr>
        <p:txBody>
          <a:bodyPr/>
          <a:lstStyle>
            <a:lvl1pPr marL="0" indent="0">
              <a:buNone/>
              <a:defRPr sz="975" baseline="0"/>
            </a:lvl1pPr>
            <a:lvl5pPr>
              <a:defRPr/>
            </a:lvl5pPr>
          </a:lstStyle>
          <a:p>
            <a:pPr lvl="0"/>
            <a:r>
              <a:rPr lang="en-US" noProof="0" dirty="0"/>
              <a:t>Click to add text</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639866" y="3261675"/>
            <a:ext cx="2778300" cy="2663925"/>
          </a:xfrm>
        </p:spPr>
        <p:txBody>
          <a:bodyPr/>
          <a:lstStyle>
            <a:lvl1pPr marL="0" indent="0">
              <a:buNone/>
              <a:defRPr sz="975" baseline="0"/>
            </a:lvl1pPr>
            <a:lvl5pPr>
              <a:defRPr/>
            </a:lvl5pPr>
          </a:lstStyle>
          <a:p>
            <a:pPr lvl="0"/>
            <a:r>
              <a:rPr lang="en-US" noProof="0" dirty="0"/>
              <a:t>Click to add text                         </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269100" y="5559691"/>
            <a:ext cx="7451705" cy="365909"/>
          </a:xfrm>
          <a:prstGeom prst="rect">
            <a:avLst/>
          </a:prstGeom>
        </p:spPr>
        <p:txBody>
          <a:bodyPr vert="horz" lIns="0" tIns="0" rIns="0" bIns="0" rtlCol="0" anchor="b" anchorCtr="0"/>
          <a:lstStyle>
            <a:lvl1pPr algn="l">
              <a:defRPr sz="750" b="0" i="0">
                <a:solidFill>
                  <a:schemeClr val="tx1"/>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222203938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270000" y="360000"/>
            <a:ext cx="2778300" cy="2610000"/>
          </a:xfrm>
        </p:spPr>
        <p:txBody>
          <a:bodyPr/>
          <a:lstStyle>
            <a:lvl1pPr>
              <a:defRPr sz="1800"/>
            </a:lvl1pPr>
          </a:lstStyle>
          <a:p>
            <a:r>
              <a:rPr lang="en-US" dirty="0"/>
              <a:t>Click to add title</a:t>
            </a:r>
          </a:p>
        </p:txBody>
      </p:sp>
      <p:sp>
        <p:nvSpPr>
          <p:cNvPr id="3" name="Content Placeholder 2"/>
          <p:cNvSpPr>
            <a:spLocks noGrp="1"/>
          </p:cNvSpPr>
          <p:nvPr>
            <p:ph idx="1" hasCustomPrompt="1"/>
          </p:nvPr>
        </p:nvSpPr>
        <p:spPr>
          <a:xfrm>
            <a:off x="270000" y="3315600"/>
            <a:ext cx="2778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183300" y="360000"/>
            <a:ext cx="2778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3183300" y="3315600"/>
            <a:ext cx="2778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6096600" y="360000"/>
            <a:ext cx="2778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6096600" y="3315600"/>
            <a:ext cx="2778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Slide Number Placeholder 8">
            <a:extLst>
              <a:ext uri="{FF2B5EF4-FFF2-40B4-BE49-F238E27FC236}">
                <a16:creationId xmlns:a16="http://schemas.microsoft.com/office/drawing/2014/main" id="{898B28CD-C45C-9DCE-B4D5-99DA86482CA4}"/>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5" name="Footer Placeholder 40">
            <a:extLst>
              <a:ext uri="{FF2B5EF4-FFF2-40B4-BE49-F238E27FC236}">
                <a16:creationId xmlns:a16="http://schemas.microsoft.com/office/drawing/2014/main" id="{145C1EE0-D93F-D775-7B3A-FE2BBB0F9E3D}"/>
              </a:ext>
            </a:extLst>
          </p:cNvPr>
          <p:cNvSpPr>
            <a:spLocks noGrp="1"/>
          </p:cNvSpPr>
          <p:nvPr>
            <p:ph type="ftr" sz="quarter" idx="3"/>
          </p:nvPr>
        </p:nvSpPr>
        <p:spPr>
          <a:xfrm>
            <a:off x="1923222" y="6100998"/>
            <a:ext cx="6666769" cy="365909"/>
          </a:xfrm>
          <a:prstGeom prst="rect">
            <a:avLst/>
          </a:prstGeom>
        </p:spPr>
        <p:txBody>
          <a:bodyPr vert="horz" lIns="0" tIns="0" rIns="0" bIns="0" rtlCol="0" anchor="b" anchorCtr="0"/>
          <a:lstStyle>
            <a:lvl1pPr algn="r">
              <a:defRPr sz="60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210305510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guide id="3" orient="horz" pos="2088">
          <p15:clr>
            <a:srgbClr val="A4A3A4"/>
          </p15:clr>
        </p15:guide>
        <p15:guide id="4" orient="horz" pos="1872">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bsectio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19C330-2F7A-438D-B7D9-1DA2880F911E}"/>
              </a:ext>
            </a:extLst>
          </p:cNvPr>
          <p:cNvSpPr/>
          <p:nvPr userDrawn="1"/>
        </p:nvSpPr>
        <p:spPr>
          <a:xfrm rot="10800000" flipV="1">
            <a:off x="0" y="2466753"/>
            <a:ext cx="9144000" cy="4391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p:cNvSpPr>
            <a:spLocks noGrp="1"/>
          </p:cNvSpPr>
          <p:nvPr>
            <p:ph type="title" hasCustomPrompt="1"/>
          </p:nvPr>
        </p:nvSpPr>
        <p:spPr>
          <a:xfrm>
            <a:off x="914401" y="3114674"/>
            <a:ext cx="5943587" cy="1277475"/>
          </a:xfrm>
          <a:prstGeom prst="rect">
            <a:avLst/>
          </a:prstGeom>
        </p:spPr>
        <p:txBody>
          <a:bodyPr lIns="0" anchor="b" anchorCtr="0">
            <a:noAutofit/>
          </a:bodyPr>
          <a:lstStyle>
            <a:lvl1pPr algn="l">
              <a:defRPr sz="4000" b="0" i="0">
                <a:solidFill>
                  <a:schemeClr val="bg1"/>
                </a:solidFill>
                <a:latin typeface="Garamond" panose="02020404030301010803" pitchFamily="18" charset="0"/>
              </a:defRPr>
            </a:lvl1pPr>
          </a:lstStyle>
          <a:p>
            <a:r>
              <a:rPr lang="en-US" dirty="0"/>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685800" y="3114675"/>
            <a:ext cx="2" cy="2542034"/>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914400" y="4522676"/>
            <a:ext cx="5943600" cy="712761"/>
          </a:xfrm>
          <a:prstGeom prst="rect">
            <a:avLst/>
          </a:prstGeom>
        </p:spPr>
        <p:txBody>
          <a:bodyPr lIns="0">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p>
        </p:txBody>
      </p:sp>
    </p:spTree>
    <p:extLst>
      <p:ext uri="{BB962C8B-B14F-4D97-AF65-F5344CB8AC3E}">
        <p14:creationId xmlns:p14="http://schemas.microsoft.com/office/powerpoint/2010/main" val="97754431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270000" y="360000"/>
            <a:ext cx="2049300" cy="2610000"/>
          </a:xfrm>
        </p:spPr>
        <p:txBody>
          <a:bodyPr/>
          <a:lstStyle>
            <a:lvl1pPr>
              <a:defRPr sz="1800"/>
            </a:lvl1pPr>
          </a:lstStyle>
          <a:p>
            <a:r>
              <a:rPr lang="en-US" dirty="0"/>
              <a:t>Click to add title</a:t>
            </a:r>
          </a:p>
        </p:txBody>
      </p:sp>
      <p:sp>
        <p:nvSpPr>
          <p:cNvPr id="3" name="Content Placeholder 2"/>
          <p:cNvSpPr>
            <a:spLocks noGrp="1"/>
          </p:cNvSpPr>
          <p:nvPr>
            <p:ph idx="1" hasCustomPrompt="1"/>
          </p:nvPr>
        </p:nvSpPr>
        <p:spPr>
          <a:xfrm>
            <a:off x="270000" y="3315600"/>
            <a:ext cx="2049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2454300" y="360000"/>
            <a:ext cx="2049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2454300" y="3315600"/>
            <a:ext cx="2049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4639866" y="360000"/>
            <a:ext cx="2049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4639866" y="3315600"/>
            <a:ext cx="2049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Content Placeholder 4">
            <a:extLst>
              <a:ext uri="{FF2B5EF4-FFF2-40B4-BE49-F238E27FC236}">
                <a16:creationId xmlns:a16="http://schemas.microsoft.com/office/drawing/2014/main" id="{3DBDC930-EF32-F81E-E492-F1792A03922C}"/>
              </a:ext>
            </a:extLst>
          </p:cNvPr>
          <p:cNvSpPr>
            <a:spLocks noGrp="1"/>
          </p:cNvSpPr>
          <p:nvPr>
            <p:ph sz="half" idx="22" hasCustomPrompt="1"/>
          </p:nvPr>
        </p:nvSpPr>
        <p:spPr>
          <a:xfrm>
            <a:off x="6825600" y="360000"/>
            <a:ext cx="2049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5" name="Content Placeholder 4">
            <a:extLst>
              <a:ext uri="{FF2B5EF4-FFF2-40B4-BE49-F238E27FC236}">
                <a16:creationId xmlns:a16="http://schemas.microsoft.com/office/drawing/2014/main" id="{E1FBB305-A006-8062-DB21-A7051AB973F8}"/>
              </a:ext>
            </a:extLst>
          </p:cNvPr>
          <p:cNvSpPr>
            <a:spLocks noGrp="1"/>
          </p:cNvSpPr>
          <p:nvPr>
            <p:ph sz="half" idx="23" hasCustomPrompt="1"/>
          </p:nvPr>
        </p:nvSpPr>
        <p:spPr>
          <a:xfrm>
            <a:off x="6825600" y="3315600"/>
            <a:ext cx="20493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Slide Number Placeholder 8">
            <a:extLst>
              <a:ext uri="{FF2B5EF4-FFF2-40B4-BE49-F238E27FC236}">
                <a16:creationId xmlns:a16="http://schemas.microsoft.com/office/drawing/2014/main" id="{18B49433-6B1C-1B93-211A-81941D4D2CC3}"/>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9" name="Footer Placeholder 40">
            <a:extLst>
              <a:ext uri="{FF2B5EF4-FFF2-40B4-BE49-F238E27FC236}">
                <a16:creationId xmlns:a16="http://schemas.microsoft.com/office/drawing/2014/main" id="{3EB42F2B-8818-A316-0F9B-81A03C3E1C03}"/>
              </a:ext>
            </a:extLst>
          </p:cNvPr>
          <p:cNvSpPr>
            <a:spLocks noGrp="1"/>
          </p:cNvSpPr>
          <p:nvPr>
            <p:ph type="ftr" sz="quarter" idx="3"/>
          </p:nvPr>
        </p:nvSpPr>
        <p:spPr>
          <a:xfrm>
            <a:off x="1923222" y="6100998"/>
            <a:ext cx="6666769" cy="365909"/>
          </a:xfrm>
          <a:prstGeom prst="rect">
            <a:avLst/>
          </a:prstGeom>
        </p:spPr>
        <p:txBody>
          <a:bodyPr vert="horz" lIns="0" tIns="0" rIns="0" bIns="0" rtlCol="0" anchor="b" anchorCtr="0"/>
          <a:lstStyle>
            <a:lvl1pPr algn="r">
              <a:defRPr sz="60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423225034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guide id="3" orient="horz" pos="2088">
          <p15:clr>
            <a:srgbClr val="A4A3A4"/>
          </p15:clr>
        </p15:guide>
        <p15:guide id="4" orient="horz" pos="1872">
          <p15:clr>
            <a:srgbClr val="A4A3A4"/>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p:cNvSpPr>
          <p:nvPr userDrawn="1"/>
        </p:nvSpPr>
        <p:spPr bwMode="auto">
          <a:xfrm>
            <a:off x="2488406" y="903086"/>
            <a:ext cx="4271622" cy="4848628"/>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997744" y="360000"/>
            <a:ext cx="5689997" cy="5205600"/>
          </a:xfrm>
        </p:spPr>
        <p:txBody>
          <a:bodyPr anchor="ctr" anchorCtr="0"/>
          <a:lstStyle>
            <a:lvl1pPr>
              <a:defRPr sz="4950">
                <a:solidFill>
                  <a:schemeClr val="bg1"/>
                </a:solidFill>
              </a:defRPr>
            </a:lvl1pPr>
          </a:lstStyle>
          <a:p>
            <a:r>
              <a:rPr lang="en-US" dirty="0"/>
              <a:t>Click to add title</a:t>
            </a:r>
          </a:p>
        </p:txBody>
      </p:sp>
      <p:sp>
        <p:nvSpPr>
          <p:cNvPr id="9" name="Slide Number Placeholder 8">
            <a:extLst>
              <a:ext uri="{FF2B5EF4-FFF2-40B4-BE49-F238E27FC236}">
                <a16:creationId xmlns:a16="http://schemas.microsoft.com/office/drawing/2014/main" id="{7A8E34BF-0659-D0E0-FF2B-D74F478580F8}"/>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pic>
        <p:nvPicPr>
          <p:cNvPr id="12" name="Logo">
            <a:extLst>
              <a:ext uri="{FF2B5EF4-FFF2-40B4-BE49-F238E27FC236}">
                <a16:creationId xmlns:a16="http://schemas.microsoft.com/office/drawing/2014/main" id="{319FA626-FD8E-D93D-23B9-4DD8CC0228A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3" name="Footer Placeholder 3">
            <a:extLst>
              <a:ext uri="{FF2B5EF4-FFF2-40B4-BE49-F238E27FC236}">
                <a16:creationId xmlns:a16="http://schemas.microsoft.com/office/drawing/2014/main" id="{FAC5E342-73AB-A486-6CDA-AF2D8C622B1D}"/>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1"/>
                </a:solidFill>
              </a:rPr>
              <a:t>Confidential, unpublished property of Cigna Healthcare. Do not duplicate or distribute. Use and distribution limited solely to authorized personnel. © 2023 Cigna Healthcare.</a:t>
            </a:r>
          </a:p>
        </p:txBody>
      </p:sp>
      <p:sp>
        <p:nvSpPr>
          <p:cNvPr id="2" name="Footer Placeholder 11">
            <a:extLst>
              <a:ext uri="{FF2B5EF4-FFF2-40B4-BE49-F238E27FC236}">
                <a16:creationId xmlns:a16="http://schemas.microsoft.com/office/drawing/2014/main" id="{2B0A06AB-59E2-4887-1272-71053710158C}"/>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3055089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p:cNvSpPr>
          <p:nvPr userDrawn="1"/>
        </p:nvSpPr>
        <p:spPr bwMode="auto">
          <a:xfrm>
            <a:off x="2488406" y="903086"/>
            <a:ext cx="4271622" cy="4848628"/>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chemeClr val="accent4"/>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997744" y="360000"/>
            <a:ext cx="5689997" cy="5205600"/>
          </a:xfrm>
        </p:spPr>
        <p:txBody>
          <a:bodyPr anchor="ctr" anchorCtr="0"/>
          <a:lstStyle>
            <a:lvl1pPr>
              <a:defRPr sz="4950">
                <a:solidFill>
                  <a:schemeClr val="bg1"/>
                </a:solidFill>
              </a:defRPr>
            </a:lvl1pPr>
          </a:lstStyle>
          <a:p>
            <a:r>
              <a:rPr lang="en-US" dirty="0"/>
              <a:t>Click to add title</a:t>
            </a:r>
          </a:p>
        </p:txBody>
      </p:sp>
      <p:sp>
        <p:nvSpPr>
          <p:cNvPr id="9" name="Slide Number Placeholder 8">
            <a:extLst>
              <a:ext uri="{FF2B5EF4-FFF2-40B4-BE49-F238E27FC236}">
                <a16:creationId xmlns:a16="http://schemas.microsoft.com/office/drawing/2014/main" id="{29451A1A-330C-860A-9B59-8422F4AF8381}"/>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pic>
        <p:nvPicPr>
          <p:cNvPr id="12" name="Logo">
            <a:extLst>
              <a:ext uri="{FF2B5EF4-FFF2-40B4-BE49-F238E27FC236}">
                <a16:creationId xmlns:a16="http://schemas.microsoft.com/office/drawing/2014/main" id="{FD82305A-3936-BF1F-EE57-6FA145B74E5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2" name="Footer Placeholder 3">
            <a:extLst>
              <a:ext uri="{FF2B5EF4-FFF2-40B4-BE49-F238E27FC236}">
                <a16:creationId xmlns:a16="http://schemas.microsoft.com/office/drawing/2014/main" id="{1F2DC77B-F69A-41F4-5A1A-D82727E38712}"/>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1"/>
                </a:solidFill>
              </a:rPr>
              <a:t>Confidential, unpublished property of Cigna Healthcare. Do not duplicate or distribute. Use and distribution limited solely to authorized personnel. © 2023 Cigna Healthcare.</a:t>
            </a:r>
          </a:p>
        </p:txBody>
      </p:sp>
      <p:sp>
        <p:nvSpPr>
          <p:cNvPr id="5" name="Footer Placeholder 11">
            <a:extLst>
              <a:ext uri="{FF2B5EF4-FFF2-40B4-BE49-F238E27FC236}">
                <a16:creationId xmlns:a16="http://schemas.microsoft.com/office/drawing/2014/main" id="{4961F969-734D-4BD6-BA55-2630CD64A31A}"/>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1593217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p:cNvSpPr>
          <p:nvPr userDrawn="1"/>
        </p:nvSpPr>
        <p:spPr bwMode="auto">
          <a:xfrm>
            <a:off x="2488406" y="903086"/>
            <a:ext cx="4271622" cy="4848628"/>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chemeClr val="accent6"/>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997744" y="360000"/>
            <a:ext cx="5689997" cy="5205600"/>
          </a:xfrm>
        </p:spPr>
        <p:txBody>
          <a:bodyPr anchor="ctr" anchorCtr="0"/>
          <a:lstStyle>
            <a:lvl1pPr>
              <a:defRPr sz="4950">
                <a:solidFill>
                  <a:schemeClr val="bg1"/>
                </a:solidFill>
              </a:defRPr>
            </a:lvl1pPr>
          </a:lstStyle>
          <a:p>
            <a:r>
              <a:rPr lang="en-US" dirty="0"/>
              <a:t>Click to add title</a:t>
            </a:r>
          </a:p>
        </p:txBody>
      </p:sp>
      <p:sp>
        <p:nvSpPr>
          <p:cNvPr id="9" name="Slide Number Placeholder 8">
            <a:extLst>
              <a:ext uri="{FF2B5EF4-FFF2-40B4-BE49-F238E27FC236}">
                <a16:creationId xmlns:a16="http://schemas.microsoft.com/office/drawing/2014/main" id="{87882A37-066A-3268-CB93-57A1D77E4AD2}"/>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pic>
        <p:nvPicPr>
          <p:cNvPr id="12" name="Logo">
            <a:extLst>
              <a:ext uri="{FF2B5EF4-FFF2-40B4-BE49-F238E27FC236}">
                <a16:creationId xmlns:a16="http://schemas.microsoft.com/office/drawing/2014/main" id="{534BB603-6CC7-0C55-5774-DC986B98F7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2" name="Footer Placeholder 3">
            <a:extLst>
              <a:ext uri="{FF2B5EF4-FFF2-40B4-BE49-F238E27FC236}">
                <a16:creationId xmlns:a16="http://schemas.microsoft.com/office/drawing/2014/main" id="{03956123-A1BD-3019-AF72-8AEE0297A258}"/>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1"/>
                </a:solidFill>
              </a:rPr>
              <a:t>Confidential, unpublished property of Cigna Healthcare. Do not duplicate or distribute. Use and distribution limited solely to authorized personnel. © 2023 Cigna Healthcare.</a:t>
            </a:r>
          </a:p>
        </p:txBody>
      </p:sp>
      <p:sp>
        <p:nvSpPr>
          <p:cNvPr id="5" name="Footer Placeholder 11">
            <a:extLst>
              <a:ext uri="{FF2B5EF4-FFF2-40B4-BE49-F238E27FC236}">
                <a16:creationId xmlns:a16="http://schemas.microsoft.com/office/drawing/2014/main" id="{90AABECE-4401-4A1F-16D7-BB81F7539ED0}"/>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0335942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 Thanks">
    <p:bg bwMode="ltGray">
      <p:bgPr>
        <a:solidFill>
          <a:schemeClr val="bg2"/>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2" name="Title 1"/>
          <p:cNvSpPr>
            <a:spLocks noGrp="1"/>
          </p:cNvSpPr>
          <p:nvPr>
            <p:ph type="ctrTitle" hasCustomPrompt="1"/>
          </p:nvPr>
        </p:nvSpPr>
        <p:spPr bwMode="white">
          <a:xfrm>
            <a:off x="415800" y="15522"/>
            <a:ext cx="4148691" cy="4255615"/>
          </a:xfrm>
          <a:noFill/>
        </p:spPr>
        <p:txBody>
          <a:bodyPr anchor="ctr" anchorCtr="0"/>
          <a:lstStyle>
            <a:lvl1pPr algn="l">
              <a:lnSpc>
                <a:spcPct val="83000"/>
              </a:lnSpc>
              <a:defRPr sz="4050">
                <a:solidFill>
                  <a:schemeClr val="tx1"/>
                </a:solidFill>
              </a:defRPr>
            </a:lvl1pPr>
          </a:lstStyle>
          <a:p>
            <a:r>
              <a:rPr lang="en-US" dirty="0"/>
              <a:t>Click to add title</a:t>
            </a: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1" y="5745148"/>
            <a:ext cx="1047600" cy="758677"/>
          </a:xfrm>
          <a:prstGeom prst="rect">
            <a:avLst/>
          </a:prstGeom>
        </p:spPr>
      </p:pic>
      <p:sp>
        <p:nvSpPr>
          <p:cNvPr id="4" name="Footer Placeholder 42">
            <a:extLst>
              <a:ext uri="{FF2B5EF4-FFF2-40B4-BE49-F238E27FC236}">
                <a16:creationId xmlns:a16="http://schemas.microsoft.com/office/drawing/2014/main" id="{BA943F80-CFC2-9E67-7401-ED0531FC52C3}"/>
              </a:ext>
            </a:extLst>
          </p:cNvPr>
          <p:cNvSpPr>
            <a:spLocks noGrp="1"/>
          </p:cNvSpPr>
          <p:nvPr>
            <p:ph type="ftr" sz="quarter" idx="15"/>
          </p:nvPr>
        </p:nvSpPr>
        <p:spPr bwMode="white">
          <a:xfrm>
            <a:off x="414899" y="4410668"/>
            <a:ext cx="4164612" cy="1097301"/>
          </a:xfrm>
          <a:prstGeom prst="rect">
            <a:avLst/>
          </a:prstGeom>
        </p:spPr>
        <p:txBody>
          <a:bodyPr tIns="32400" anchor="t" anchorCtr="0"/>
          <a:lstStyle>
            <a:lvl1pPr algn="l">
              <a:spcAft>
                <a:spcPts val="450"/>
              </a:spcAft>
              <a:defRPr sz="600">
                <a:solidFill>
                  <a:schemeClr val="tx1"/>
                </a:solidFill>
              </a:defRPr>
            </a:lvl1pPr>
          </a:lstStyle>
          <a:p>
            <a:r>
              <a:rPr lang="en-US" dirty="0">
                <a:cs typeface="Arial Narrow" panose="020B0604020202020204" pitchFamily="34" charset="0"/>
              </a:rPr>
              <a:t>Product availability may vary by location and plan type and is subject to change. All group health insurance policies and health benefit plans contain exclusions and limitations. For costs and details of coverage, contact a Cigna Healthcare representative.</a:t>
            </a:r>
          </a:p>
          <a:p>
            <a:r>
              <a:rPr lang="en-US" dirty="0">
                <a:cs typeface="Arial Narrow" panose="020B0604020202020204" pitchFamily="34" charset="0"/>
              </a:rPr>
              <a:t>Cigna Healthcare products and services are provided exclusively by or through operating subsidiaries of The Cigna Group, including Cigna Health and Life Insurance Company, </a:t>
            </a:r>
            <a:r>
              <a:rPr lang="en-US" dirty="0" err="1">
                <a:cs typeface="Arial Narrow" panose="020B0604020202020204" pitchFamily="34" charset="0"/>
              </a:rPr>
              <a:t>Evernorth</a:t>
            </a:r>
            <a:r>
              <a:rPr lang="en-US" dirty="0">
                <a:cs typeface="Arial Narrow" panose="020B0604020202020204" pitchFamily="34" charset="0"/>
              </a:rPr>
              <a:t> Care Solutions, Inc., </a:t>
            </a:r>
            <a:r>
              <a:rPr lang="en-US" dirty="0" err="1">
                <a:cs typeface="Arial Narrow" panose="020B0604020202020204" pitchFamily="34" charset="0"/>
              </a:rPr>
              <a:t>Evernorth</a:t>
            </a:r>
            <a:r>
              <a:rPr lang="en-US" dirty="0">
                <a:cs typeface="Arial Narrow" panose="020B0604020202020204" pitchFamily="34" charset="0"/>
              </a:rPr>
              <a:t> Behavioral Health, Inc., Express Scripts, Inc., or their affiliates. © 2023 Cigna Healthcare.</a:t>
            </a:r>
            <a:endParaRPr lang="en-US" dirty="0">
              <a:ea typeface="MS PGothic" charset="0"/>
              <a:cs typeface="Arial Narrow" panose="020B0604020202020204" pitchFamily="34" charset="0"/>
            </a:endParaRPr>
          </a:p>
        </p:txBody>
      </p:sp>
      <p:sp>
        <p:nvSpPr>
          <p:cNvPr id="9" name="Picture Placeholder 8">
            <a:extLst>
              <a:ext uri="{FF2B5EF4-FFF2-40B4-BE49-F238E27FC236}">
                <a16:creationId xmlns:a16="http://schemas.microsoft.com/office/drawing/2014/main" id="{4DC8E331-C202-043B-4DE2-08ACB1346365}"/>
              </a:ext>
            </a:extLst>
          </p:cNvPr>
          <p:cNvSpPr>
            <a:spLocks noGrp="1"/>
          </p:cNvSpPr>
          <p:nvPr>
            <p:ph type="pic" sz="quarter" idx="10" hasCustomPrompt="1"/>
          </p:nvPr>
        </p:nvSpPr>
        <p:spPr>
          <a:xfrm>
            <a:off x="4579511" y="0"/>
            <a:ext cx="4574575"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Tree>
    <p:extLst>
      <p:ext uri="{BB962C8B-B14F-4D97-AF65-F5344CB8AC3E}">
        <p14:creationId xmlns:p14="http://schemas.microsoft.com/office/powerpoint/2010/main" val="13860197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p15:clr>
            <a:srgbClr val="A4A3A4"/>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5" name="Slide Number Placeholder 8">
            <a:extLst>
              <a:ext uri="{FF2B5EF4-FFF2-40B4-BE49-F238E27FC236}">
                <a16:creationId xmlns:a16="http://schemas.microsoft.com/office/drawing/2014/main" id="{9E5F9EA3-7375-CBAE-943D-F5387EFE19DB}"/>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03583E65-7345-D82E-6E81-2C4BC9F26DE0}"/>
              </a:ext>
            </a:extLst>
          </p:cNvPr>
          <p:cNvSpPr>
            <a:spLocks noGrp="1"/>
          </p:cNvSpPr>
          <p:nvPr>
            <p:ph type="ftr" sz="quarter" idx="3"/>
          </p:nvPr>
        </p:nvSpPr>
        <p:spPr>
          <a:xfrm>
            <a:off x="1923222" y="6100998"/>
            <a:ext cx="6666769" cy="365909"/>
          </a:xfrm>
          <a:prstGeom prst="rect">
            <a:avLst/>
          </a:prstGeom>
        </p:spPr>
        <p:txBody>
          <a:bodyPr vert="horz" lIns="0" tIns="0" rIns="0" bIns="0" rtlCol="0" anchor="b" anchorCtr="0"/>
          <a:lstStyle>
            <a:lvl1pPr algn="r">
              <a:defRPr sz="600">
                <a:solidFill>
                  <a:schemeClr val="bg1">
                    <a:lumMod val="65000"/>
                  </a:schemeClr>
                </a:solidFill>
                <a:latin typeface="+mn-lt"/>
              </a:defRPr>
            </a:lvl1pPr>
          </a:lstStyle>
          <a:p>
            <a:endParaRPr lang="en-US" dirty="0"/>
          </a:p>
        </p:txBody>
      </p:sp>
      <p:sp>
        <p:nvSpPr>
          <p:cNvPr id="13" name="Picture Placeholder 12">
            <a:extLst>
              <a:ext uri="{FF2B5EF4-FFF2-40B4-BE49-F238E27FC236}">
                <a16:creationId xmlns:a16="http://schemas.microsoft.com/office/drawing/2014/main" id="{37984C76-CF0D-CDB9-BB8E-A16C4BA81779}"/>
              </a:ext>
            </a:extLst>
          </p:cNvPr>
          <p:cNvSpPr>
            <a:spLocks noGrp="1"/>
          </p:cNvSpPr>
          <p:nvPr>
            <p:ph type="pic" sz="quarter" idx="10" hasCustomPrompt="1"/>
          </p:nvPr>
        </p:nvSpPr>
        <p:spPr>
          <a:xfrm>
            <a:off x="460199" y="1589162"/>
            <a:ext cx="2743200" cy="1517904"/>
          </a:xfrm>
          <a:solidFill>
            <a:schemeClr val="bg1">
              <a:lumMod val="85000"/>
            </a:schemeClr>
          </a:solidFill>
        </p:spPr>
        <p:txBody>
          <a:bodyPr anchor="ctr"/>
          <a:lstStyle>
            <a:lvl1pPr marL="0" indent="0" algn="ctr">
              <a:buNone/>
              <a:defRPr sz="1050"/>
            </a:lvl1pPr>
          </a:lstStyle>
          <a:p>
            <a:r>
              <a:rPr lang="en-US" dirty="0"/>
              <a:t>Click icon to add picture </a:t>
            </a:r>
          </a:p>
          <a:p>
            <a:r>
              <a:rPr lang="en-US" dirty="0"/>
              <a:t>or click on frame and insert picture </a:t>
            </a:r>
          </a:p>
          <a:p>
            <a:r>
              <a:rPr lang="en-US" dirty="0"/>
              <a:t>using the Insert tab - Pictures</a:t>
            </a:r>
          </a:p>
        </p:txBody>
      </p:sp>
      <p:sp>
        <p:nvSpPr>
          <p:cNvPr id="14" name="Picture Placeholder 12">
            <a:extLst>
              <a:ext uri="{FF2B5EF4-FFF2-40B4-BE49-F238E27FC236}">
                <a16:creationId xmlns:a16="http://schemas.microsoft.com/office/drawing/2014/main" id="{E5F791EF-5478-BEC4-0ABC-B91899321DF8}"/>
              </a:ext>
            </a:extLst>
          </p:cNvPr>
          <p:cNvSpPr>
            <a:spLocks noGrp="1"/>
          </p:cNvSpPr>
          <p:nvPr>
            <p:ph type="pic" sz="quarter" idx="11" hasCustomPrompt="1"/>
          </p:nvPr>
        </p:nvSpPr>
        <p:spPr>
          <a:xfrm>
            <a:off x="3200479" y="1589162"/>
            <a:ext cx="2743200" cy="1517904"/>
          </a:xfrm>
          <a:solidFill>
            <a:schemeClr val="bg1">
              <a:lumMod val="85000"/>
            </a:schemeClr>
          </a:solidFill>
        </p:spPr>
        <p:txBody>
          <a:bodyPr anchor="ctr"/>
          <a:lstStyle>
            <a:lvl1pPr marL="0" indent="0" algn="ctr">
              <a:buNone/>
              <a:defRPr sz="1050"/>
            </a:lvl1pPr>
          </a:lstStyle>
          <a:p>
            <a:r>
              <a:rPr lang="en-US" dirty="0"/>
              <a:t>Click icon to add picture </a:t>
            </a:r>
          </a:p>
          <a:p>
            <a:r>
              <a:rPr lang="en-US" dirty="0"/>
              <a:t>or click on frame and insert picture </a:t>
            </a:r>
          </a:p>
          <a:p>
            <a:r>
              <a:rPr lang="en-US" dirty="0"/>
              <a:t>using the Insert tab - Pictures</a:t>
            </a:r>
          </a:p>
        </p:txBody>
      </p:sp>
      <p:sp>
        <p:nvSpPr>
          <p:cNvPr id="15" name="Picture Placeholder 12">
            <a:extLst>
              <a:ext uri="{FF2B5EF4-FFF2-40B4-BE49-F238E27FC236}">
                <a16:creationId xmlns:a16="http://schemas.microsoft.com/office/drawing/2014/main" id="{92FDC9EF-80F2-1C5A-CC23-E95A3D4AB750}"/>
              </a:ext>
            </a:extLst>
          </p:cNvPr>
          <p:cNvSpPr>
            <a:spLocks noGrp="1"/>
          </p:cNvSpPr>
          <p:nvPr>
            <p:ph type="pic" sz="quarter" idx="12" hasCustomPrompt="1"/>
          </p:nvPr>
        </p:nvSpPr>
        <p:spPr>
          <a:xfrm>
            <a:off x="5940601" y="1589162"/>
            <a:ext cx="2743200" cy="1517904"/>
          </a:xfrm>
          <a:solidFill>
            <a:schemeClr val="bg1">
              <a:lumMod val="85000"/>
            </a:schemeClr>
          </a:solidFill>
        </p:spPr>
        <p:txBody>
          <a:bodyPr anchor="ctr"/>
          <a:lstStyle>
            <a:lvl1pPr marL="0" indent="0" algn="ctr">
              <a:buNone/>
              <a:defRPr sz="1050"/>
            </a:lvl1pPr>
          </a:lstStyle>
          <a:p>
            <a:r>
              <a:rPr lang="en-US" dirty="0"/>
              <a:t>Click icon to add picture </a:t>
            </a:r>
          </a:p>
          <a:p>
            <a:r>
              <a:rPr lang="en-US" dirty="0"/>
              <a:t>or click on frame and insert picture </a:t>
            </a:r>
          </a:p>
          <a:p>
            <a:r>
              <a:rPr lang="en-US" dirty="0"/>
              <a:t>using the Insert tab - Pictures</a:t>
            </a:r>
          </a:p>
        </p:txBody>
      </p:sp>
    </p:spTree>
    <p:extLst>
      <p:ext uri="{BB962C8B-B14F-4D97-AF65-F5344CB8AC3E}">
        <p14:creationId xmlns:p14="http://schemas.microsoft.com/office/powerpoint/2010/main" val="209585929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5" name="Slide Number Placeholder 8">
            <a:extLst>
              <a:ext uri="{FF2B5EF4-FFF2-40B4-BE49-F238E27FC236}">
                <a16:creationId xmlns:a16="http://schemas.microsoft.com/office/drawing/2014/main" id="{9E5F9EA3-7375-CBAE-943D-F5387EFE19DB}"/>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03583E65-7345-D82E-6E81-2C4BC9F26DE0}"/>
              </a:ext>
            </a:extLst>
          </p:cNvPr>
          <p:cNvSpPr>
            <a:spLocks noGrp="1"/>
          </p:cNvSpPr>
          <p:nvPr>
            <p:ph type="ftr" sz="quarter" idx="3"/>
          </p:nvPr>
        </p:nvSpPr>
        <p:spPr>
          <a:xfrm>
            <a:off x="286878" y="5563405"/>
            <a:ext cx="8604900" cy="365909"/>
          </a:xfrm>
          <a:prstGeom prst="rect">
            <a:avLst/>
          </a:prstGeom>
        </p:spPr>
        <p:txBody>
          <a:bodyPr vert="horz" lIns="0" tIns="0" rIns="0" bIns="0" rtlCol="0" anchor="b" anchorCtr="0"/>
          <a:lstStyle>
            <a:lvl1pPr marL="99900" indent="-99900" algn="l">
              <a:buFont typeface="+mj-lt"/>
              <a:buAutoNum type="arabicPeriod"/>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4787695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Titl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5" name="Slide Number Placeholder 8">
            <a:extLst>
              <a:ext uri="{FF2B5EF4-FFF2-40B4-BE49-F238E27FC236}">
                <a16:creationId xmlns:a16="http://schemas.microsoft.com/office/drawing/2014/main" id="{9E5F9EA3-7375-CBAE-943D-F5387EFE19DB}"/>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03583E65-7345-D82E-6E81-2C4BC9F26DE0}"/>
              </a:ext>
            </a:extLst>
          </p:cNvPr>
          <p:cNvSpPr>
            <a:spLocks noGrp="1"/>
          </p:cNvSpPr>
          <p:nvPr>
            <p:ph type="ftr" sz="quarter" idx="3"/>
          </p:nvPr>
        </p:nvSpPr>
        <p:spPr>
          <a:xfrm>
            <a:off x="286878" y="5579972"/>
            <a:ext cx="8586851" cy="365909"/>
          </a:xfrm>
          <a:prstGeom prst="rect">
            <a:avLst/>
          </a:prstGeom>
        </p:spPr>
        <p:txBody>
          <a:bodyPr vert="horz" lIns="0" tIns="0" rIns="0" bIns="0" rtlCol="0" anchor="b" anchorCtr="0"/>
          <a:lstStyle>
            <a:lvl1pPr marL="99900" indent="-99900" algn="l">
              <a:buFont typeface="+mj-lt"/>
              <a:buAutoNum type="arabicPeriod"/>
              <a:defRPr sz="750" b="0" i="0" baseline="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42385477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8">
            <a:extLst>
              <a:ext uri="{FF2B5EF4-FFF2-40B4-BE49-F238E27FC236}">
                <a16:creationId xmlns:a16="http://schemas.microsoft.com/office/drawing/2014/main" id="{1D567EAF-39D7-6250-298D-4AF6F527A559}"/>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3" name="Footer Placeholder 40">
            <a:extLst>
              <a:ext uri="{FF2B5EF4-FFF2-40B4-BE49-F238E27FC236}">
                <a16:creationId xmlns:a16="http://schemas.microsoft.com/office/drawing/2014/main" id="{DE8019DA-F1E2-4CAA-036A-F19CCDB68263}"/>
              </a:ext>
            </a:extLst>
          </p:cNvPr>
          <p:cNvSpPr>
            <a:spLocks noGrp="1"/>
          </p:cNvSpPr>
          <p:nvPr>
            <p:ph type="ftr" sz="quarter" idx="3"/>
          </p:nvPr>
        </p:nvSpPr>
        <p:spPr>
          <a:xfrm>
            <a:off x="1923222" y="6100998"/>
            <a:ext cx="6666769" cy="365909"/>
          </a:xfrm>
          <a:prstGeom prst="rect">
            <a:avLst/>
          </a:prstGeom>
        </p:spPr>
        <p:txBody>
          <a:bodyPr vert="horz" lIns="0" tIns="0" rIns="0" bIns="0" rtlCol="0" anchor="b" anchorCtr="0"/>
          <a:lstStyle>
            <a:lvl1pPr algn="r">
              <a:defRPr sz="60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28677878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3193339" y="1523708"/>
            <a:ext cx="2167808" cy="389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685800" rtl="0" eaLnBrk="1" fontAlgn="auto" latinLnBrk="0" hangingPunct="1">
              <a:lnSpc>
                <a:spcPct val="100000"/>
              </a:lnSpc>
              <a:spcBef>
                <a:spcPts val="900"/>
              </a:spcBef>
              <a:spcAft>
                <a:spcPts val="450"/>
              </a:spcAft>
              <a:buClrTx/>
              <a:buSzTx/>
              <a:buFontTx/>
              <a:buNone/>
              <a:tabLst/>
              <a:defRPr/>
            </a:pPr>
            <a:r>
              <a:rPr lang="en-US" sz="1200" dirty="0">
                <a:latin typeface="+mn-lt"/>
                <a:cs typeface="Verdana" panose="020B0604030504040204" pitchFamily="34" charset="0"/>
              </a:rPr>
              <a:t>PICTURES</a:t>
            </a:r>
            <a:br>
              <a:rPr lang="en-US" sz="675" dirty="0">
                <a:latin typeface="+mn-lt"/>
                <a:cs typeface="Verdana" panose="020B0604030504040204" pitchFamily="34" charset="0"/>
              </a:rPr>
            </a:br>
            <a:r>
              <a:rPr lang="en-US" sz="675" b="1" noProof="1">
                <a:solidFill>
                  <a:schemeClr val="tx1"/>
                </a:solidFill>
                <a:latin typeface="+mn-lt"/>
                <a:cs typeface="Verdana" panose="020B0604030504040204" pitchFamily="34" charset="0"/>
              </a:rPr>
              <a:t>Insert corporate picture from Templafy</a:t>
            </a:r>
            <a:endParaRPr lang="en-US" altLang="da-DK" sz="675" b="0" noProof="1">
              <a:solidFill>
                <a:schemeClr val="tx1"/>
              </a:solidFill>
              <a:latin typeface="+mn-lt"/>
              <a:cs typeface="Verdana" panose="020B0604030504040204" pitchFamily="34"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r>
              <a:rPr lang="en-US" altLang="da-DK" sz="675" b="1" noProof="1">
                <a:solidFill>
                  <a:schemeClr val="tx1"/>
                </a:solidFill>
                <a:latin typeface="+mn-lt"/>
                <a:cs typeface="Verdana" panose="020B0604030504040204" pitchFamily="34" charset="0"/>
              </a:rPr>
              <a:t>1.</a:t>
            </a:r>
            <a:r>
              <a:rPr lang="en-US" altLang="da-DK" sz="675" b="0" noProof="1">
                <a:solidFill>
                  <a:schemeClr val="tx1"/>
                </a:solidFill>
                <a:latin typeface="+mn-lt"/>
                <a:cs typeface="Verdana" panose="020B0604030504040204" pitchFamily="34" charset="0"/>
              </a:rPr>
              <a:t> Click the blue </a:t>
            </a:r>
            <a:r>
              <a:rPr lang="en-US" altLang="da-DK" sz="675" b="1" baseline="0" noProof="1">
                <a:solidFill>
                  <a:schemeClr val="tx1"/>
                </a:solidFill>
                <a:latin typeface="+mn-lt"/>
                <a:cs typeface="Verdana" panose="020B0604030504040204" pitchFamily="34" charset="0"/>
              </a:rPr>
              <a:t>Templafy </a:t>
            </a:r>
            <a:r>
              <a:rPr lang="en-US" altLang="da-DK" sz="675" b="0" baseline="0" noProof="1">
                <a:solidFill>
                  <a:schemeClr val="tx1"/>
                </a:solidFill>
                <a:latin typeface="+mn-lt"/>
                <a:cs typeface="Verdana" panose="020B0604030504040204" pitchFamily="34" charset="0"/>
              </a:rPr>
              <a:t>button</a:t>
            </a:r>
            <a:endParaRPr lang="en-US" sz="1350" dirty="0"/>
          </a:p>
          <a:p>
            <a:pPr marL="0" marR="0" lvl="0" indent="0" algn="l" defTabSz="685800" rtl="0" eaLnBrk="1" fontAlgn="auto" latinLnBrk="0" hangingPunct="1">
              <a:lnSpc>
                <a:spcPct val="100000"/>
              </a:lnSpc>
              <a:spcBef>
                <a:spcPts val="0"/>
              </a:spcBef>
              <a:spcAft>
                <a:spcPts val="450"/>
              </a:spcAft>
              <a:buClrTx/>
              <a:buSzTx/>
              <a:buFontTx/>
              <a:buNone/>
              <a:tabLst/>
              <a:defRPr/>
            </a:pPr>
            <a:r>
              <a:rPr lang="en-US" altLang="da-DK" sz="675" b="1" baseline="0" noProof="1">
                <a:solidFill>
                  <a:schemeClr val="tx1"/>
                </a:solidFill>
                <a:latin typeface="+mn-lt"/>
                <a:cs typeface="Verdana" panose="020B0604030504040204" pitchFamily="34" charset="0"/>
              </a:rPr>
              <a:t>2. </a:t>
            </a:r>
            <a:r>
              <a:rPr lang="en-US" altLang="da-DK" sz="675" b="0" baseline="0" noProof="1">
                <a:solidFill>
                  <a:schemeClr val="tx1"/>
                </a:solidFill>
                <a:latin typeface="+mn-lt"/>
                <a:cs typeface="Verdana" panose="020B0604030504040204" pitchFamily="34" charset="0"/>
              </a:rPr>
              <a:t>In the dropdown, click </a:t>
            </a:r>
            <a:r>
              <a:rPr lang="en-US" altLang="da-DK" sz="675" b="1" baseline="0" noProof="1">
                <a:solidFill>
                  <a:schemeClr val="tx1"/>
                </a:solidFill>
                <a:latin typeface="+mn-lt"/>
                <a:cs typeface="Verdana" panose="020B0604030504040204" pitchFamily="34" charset="0"/>
              </a:rPr>
              <a:t>Images</a:t>
            </a:r>
            <a:r>
              <a:rPr lang="en-US" altLang="da-DK" sz="675" b="0" baseline="0" noProof="1">
                <a:solidFill>
                  <a:schemeClr val="tx1"/>
                </a:solidFill>
                <a:latin typeface="+mn-lt"/>
                <a:cs typeface="Verdana" panose="020B0604030504040204" pitchFamily="34" charset="0"/>
              </a:rPr>
              <a:t>, </a:t>
            </a:r>
            <a:br>
              <a:rPr lang="en-US" altLang="da-DK" sz="675" b="0" baseline="0" noProof="1">
                <a:solidFill>
                  <a:schemeClr val="tx1"/>
                </a:solidFill>
                <a:latin typeface="+mn-lt"/>
                <a:cs typeface="Verdana" panose="020B0604030504040204" pitchFamily="34" charset="0"/>
              </a:rPr>
            </a:br>
            <a:r>
              <a:rPr lang="en-US" altLang="da-DK" sz="675" b="0" baseline="0" noProof="1">
                <a:solidFill>
                  <a:schemeClr val="tx1"/>
                </a:solidFill>
                <a:latin typeface="+mn-lt"/>
                <a:cs typeface="Verdana" panose="020B0604030504040204" pitchFamily="34" charset="0"/>
              </a:rPr>
              <a:t>or click the </a:t>
            </a:r>
            <a:r>
              <a:rPr lang="en-US" altLang="da-DK" sz="675" b="1" baseline="0" noProof="1">
                <a:solidFill>
                  <a:schemeClr val="tx1"/>
                </a:solidFill>
                <a:latin typeface="+mn-lt"/>
                <a:cs typeface="Verdana" panose="020B0604030504040204" pitchFamily="34" charset="0"/>
              </a:rPr>
              <a:t>Images </a:t>
            </a:r>
            <a:r>
              <a:rPr lang="en-US" altLang="da-DK" sz="675" b="0" i="0" baseline="0" noProof="1">
                <a:solidFill>
                  <a:schemeClr val="tx1"/>
                </a:solidFill>
                <a:latin typeface="+mn-lt"/>
                <a:cs typeface="Verdana" panose="020B0604030504040204" pitchFamily="34" charset="0"/>
              </a:rPr>
              <a:t>button</a:t>
            </a:r>
            <a:r>
              <a:rPr lang="en-US" altLang="da-DK" sz="675" b="0" baseline="0" noProof="1">
                <a:solidFill>
                  <a:schemeClr val="tx1"/>
                </a:solidFill>
                <a:latin typeface="+mn-lt"/>
                <a:cs typeface="Verdana" panose="020B0604030504040204" pitchFamily="34" charset="0"/>
              </a:rPr>
              <a:t> in the Templafy pane on the right side of the screen</a:t>
            </a:r>
            <a:endParaRPr lang="en-US" altLang="da-DK" sz="675" noProof="1">
              <a:solidFill>
                <a:schemeClr val="tx1"/>
              </a:solidFill>
              <a:latin typeface="+mn-lt"/>
              <a:cs typeface="Verdana" panose="020B0604030504040204" pitchFamily="34"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endParaRPr lang="en-US" altLang="da-DK" sz="675" b="0" baseline="0" noProof="1">
              <a:solidFill>
                <a:schemeClr val="tx1"/>
              </a:solidFill>
              <a:latin typeface="+mn-lt"/>
              <a:cs typeface="Verdana" panose="020B0604030504040204" pitchFamily="34"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r>
              <a:rPr lang="en-US" altLang="da-DK" sz="675" b="1" baseline="0" noProof="1">
                <a:solidFill>
                  <a:schemeClr val="tx1"/>
                </a:solidFill>
                <a:latin typeface="+mn-lt"/>
                <a:cs typeface="Verdana" panose="020B0604030504040204" pitchFamily="34" charset="0"/>
              </a:rPr>
              <a:t>Insert picture</a:t>
            </a:r>
            <a:endParaRPr lang="en-US" sz="1350" dirty="0"/>
          </a:p>
          <a:p>
            <a:pPr eaLnBrk="1" hangingPunct="1">
              <a:spcAft>
                <a:spcPts val="450"/>
              </a:spcAft>
              <a:defRPr/>
            </a:pPr>
            <a:r>
              <a:rPr lang="en-US" altLang="da-DK" sz="675" b="0" noProof="1">
                <a:solidFill>
                  <a:schemeClr val="tx1"/>
                </a:solidFill>
                <a:latin typeface="+mn-lt"/>
                <a:cs typeface="Verdana" panose="020B0604030504040204" pitchFamily="34" charset="0"/>
              </a:rPr>
              <a:t>On slides with pictureplaceholder, click on the icon and choose </a:t>
            </a:r>
            <a:r>
              <a:rPr lang="en-US" altLang="da-DK" sz="675" b="1" noProof="1">
                <a:solidFill>
                  <a:schemeClr val="tx1"/>
                </a:solidFill>
                <a:latin typeface="+mn-lt"/>
                <a:cs typeface="Verdana" panose="020B0604030504040204" pitchFamily="34" charset="0"/>
              </a:rPr>
              <a:t>Insert</a:t>
            </a:r>
            <a:endParaRPr lang="en-US" sz="1350" dirty="0"/>
          </a:p>
          <a:p>
            <a:pPr eaLnBrk="1" hangingPunct="1">
              <a:spcBef>
                <a:spcPts val="900"/>
              </a:spcBef>
              <a:spcAft>
                <a:spcPts val="450"/>
              </a:spcAft>
              <a:defRPr/>
            </a:pPr>
            <a:r>
              <a:rPr lang="en-US" sz="675" b="1" noProof="1">
                <a:solidFill>
                  <a:schemeClr val="tx1"/>
                </a:solidFill>
                <a:latin typeface="+mn-lt"/>
                <a:cs typeface="Verdana" panose="020B0604030504040204" pitchFamily="34" charset="0"/>
              </a:rPr>
              <a:t>Crop picture</a:t>
            </a:r>
            <a:endParaRPr lang="en-US" sz="1350" dirty="0"/>
          </a:p>
          <a:p>
            <a:pPr eaLnBrk="1" hangingPunct="1">
              <a:spcAft>
                <a:spcPts val="450"/>
              </a:spcAft>
              <a:defRPr/>
            </a:pPr>
            <a:r>
              <a:rPr lang="en-US" altLang="da-DK" sz="675" b="1" noProof="1">
                <a:solidFill>
                  <a:schemeClr val="tx1"/>
                </a:solidFill>
                <a:latin typeface="+mn-lt"/>
                <a:cs typeface="Verdana" panose="020B0604030504040204" pitchFamily="34" charset="0"/>
              </a:rPr>
              <a:t>1. </a:t>
            </a:r>
            <a:r>
              <a:rPr lang="en-US" altLang="da-DK" sz="675" b="0" noProof="1">
                <a:solidFill>
                  <a:schemeClr val="tx1"/>
                </a:solidFill>
                <a:latin typeface="+mn-lt"/>
                <a:cs typeface="Verdana" panose="020B0604030504040204" pitchFamily="34" charset="0"/>
              </a:rPr>
              <a:t>Click </a:t>
            </a:r>
            <a:r>
              <a:rPr lang="en-US" altLang="da-DK" sz="675" b="1" noProof="1">
                <a:solidFill>
                  <a:schemeClr val="tx1"/>
                </a:solidFill>
                <a:latin typeface="+mn-lt"/>
                <a:cs typeface="Verdana" panose="020B0604030504040204" pitchFamily="34" charset="0"/>
              </a:rPr>
              <a:t>Crop</a:t>
            </a:r>
            <a:r>
              <a:rPr lang="en-US" altLang="da-DK" sz="675" b="0" noProof="1">
                <a:solidFill>
                  <a:schemeClr val="tx1"/>
                </a:solidFill>
                <a:latin typeface="+mn-lt"/>
                <a:cs typeface="Verdana" panose="020B0604030504040204" pitchFamily="34" charset="0"/>
              </a:rPr>
              <a:t> to change size or </a:t>
            </a:r>
            <a:br>
              <a:rPr lang="en-US" altLang="da-DK" sz="675" b="0" noProof="1">
                <a:solidFill>
                  <a:schemeClr val="tx1"/>
                </a:solidFill>
                <a:latin typeface="+mn-lt"/>
                <a:cs typeface="Verdana" panose="020B0604030504040204" pitchFamily="34" charset="0"/>
              </a:rPr>
            </a:br>
            <a:r>
              <a:rPr lang="en-US" altLang="da-DK" sz="675" b="0" noProof="1">
                <a:solidFill>
                  <a:schemeClr val="tx1"/>
                </a:solidFill>
                <a:latin typeface="+mn-lt"/>
                <a:cs typeface="Verdana" panose="020B0604030504040204" pitchFamily="34" charset="0"/>
              </a:rPr>
              <a:t>focus of the picture</a:t>
            </a:r>
            <a:endParaRPr lang="en-US" sz="1350" dirty="0"/>
          </a:p>
          <a:p>
            <a:pPr eaLnBrk="1" hangingPunct="1">
              <a:spcAft>
                <a:spcPts val="450"/>
              </a:spcAft>
              <a:defRPr/>
            </a:pPr>
            <a:r>
              <a:rPr lang="en-US" altLang="da-DK" sz="675" b="1" noProof="1">
                <a:solidFill>
                  <a:schemeClr val="tx1"/>
                </a:solidFill>
                <a:latin typeface="+mn-lt"/>
                <a:cs typeface="Verdana" panose="020B0604030504040204" pitchFamily="34" charset="0"/>
              </a:rPr>
              <a:t>2. </a:t>
            </a:r>
            <a:r>
              <a:rPr lang="en-US" altLang="da-DK" sz="675" b="0" noProof="1">
                <a:solidFill>
                  <a:schemeClr val="tx1"/>
                </a:solidFill>
                <a:latin typeface="+mn-lt"/>
                <a:cs typeface="Verdana" panose="020B0604030504040204" pitchFamily="34" charset="0"/>
              </a:rPr>
              <a:t>If you want to scale the picture, hold </a:t>
            </a:r>
            <a:r>
              <a:rPr lang="en-US" altLang="da-DK" sz="675" b="1" noProof="1">
                <a:solidFill>
                  <a:schemeClr val="tx1"/>
                </a:solidFill>
                <a:latin typeface="+mn-lt"/>
                <a:cs typeface="Verdana" panose="020B0604030504040204" pitchFamily="34" charset="0"/>
              </a:rPr>
              <a:t>SHIFT</a:t>
            </a:r>
            <a:r>
              <a:rPr lang="en-US" altLang="da-DK" sz="675" b="0" noProof="1">
                <a:solidFill>
                  <a:schemeClr val="tx1"/>
                </a:solidFill>
                <a:latin typeface="+mn-lt"/>
                <a:cs typeface="Verdana" panose="020B0604030504040204" pitchFamily="34" charset="0"/>
              </a:rPr>
              <a:t>-key down while dragging the corners of the picture</a:t>
            </a:r>
            <a:br>
              <a:rPr lang="en-US" altLang="da-DK" sz="675" b="0" noProof="1">
                <a:solidFill>
                  <a:schemeClr val="tx1"/>
                </a:solidFill>
                <a:latin typeface="+mn-lt"/>
                <a:cs typeface="Verdana" panose="020B0604030504040204" pitchFamily="34" charset="0"/>
              </a:rPr>
            </a:br>
            <a:endParaRPr lang="en-US" altLang="da-DK" sz="675" b="0" noProof="1">
              <a:solidFill>
                <a:schemeClr val="tx1"/>
              </a:solidFill>
              <a:latin typeface="+mn-lt"/>
              <a:cs typeface="Verdana" panose="020B0604030504040204" pitchFamily="34" charset="0"/>
            </a:endParaRPr>
          </a:p>
          <a:p>
            <a:pPr eaLnBrk="1" hangingPunct="1">
              <a:spcAft>
                <a:spcPts val="450"/>
              </a:spcAft>
              <a:defRPr/>
            </a:pPr>
            <a:r>
              <a:rPr lang="en-US" altLang="da-DK" sz="675" b="1" noProof="1">
                <a:solidFill>
                  <a:schemeClr val="tx1"/>
                </a:solidFill>
                <a:latin typeface="+mn-lt"/>
                <a:cs typeface="Verdana" panose="020B0604030504040204" pitchFamily="34" charset="0"/>
              </a:rPr>
              <a:t>HINT: </a:t>
            </a:r>
            <a:r>
              <a:rPr lang="en-US" altLang="da-DK" sz="675" b="0" noProof="1">
                <a:solidFill>
                  <a:schemeClr val="tx1"/>
                </a:solidFill>
                <a:latin typeface="+mn-lt"/>
                <a:cs typeface="Verdana" panose="020B0604030504040204" pitchFamily="34" charset="0"/>
              </a:rPr>
              <a:t>If you delete the picture and insert a new one, the picture may lie in front of the text or graphic.</a:t>
            </a:r>
            <a:br>
              <a:rPr lang="en-US" altLang="da-DK" sz="675" b="0" noProof="1">
                <a:solidFill>
                  <a:schemeClr val="tx1"/>
                </a:solidFill>
                <a:latin typeface="+mn-lt"/>
                <a:cs typeface="Verdana" panose="020B0604030504040204" pitchFamily="34" charset="0"/>
              </a:rPr>
            </a:br>
            <a:r>
              <a:rPr lang="en-US" altLang="da-DK" sz="675" b="0" noProof="1">
                <a:solidFill>
                  <a:schemeClr val="tx1"/>
                </a:solidFill>
                <a:latin typeface="+mn-lt"/>
                <a:cs typeface="Verdana" panose="020B0604030504040204" pitchFamily="34" charset="0"/>
              </a:rPr>
              <a:t>If this happens, select the picture, </a:t>
            </a:r>
            <a:br>
              <a:rPr lang="en-US" altLang="da-DK" sz="675" b="0" noProof="1">
                <a:solidFill>
                  <a:schemeClr val="tx1"/>
                </a:solidFill>
                <a:latin typeface="+mn-lt"/>
                <a:cs typeface="Verdana" panose="020B0604030504040204" pitchFamily="34" charset="0"/>
              </a:rPr>
            </a:br>
            <a:r>
              <a:rPr lang="en-US" altLang="da-DK" sz="675" b="0" noProof="1">
                <a:solidFill>
                  <a:schemeClr val="tx1"/>
                </a:solidFill>
                <a:latin typeface="+mn-lt"/>
                <a:cs typeface="Verdana" panose="020B0604030504040204" pitchFamily="34" charset="0"/>
              </a:rPr>
              <a:t>right-click and choose </a:t>
            </a:r>
            <a:r>
              <a:rPr lang="en-US" altLang="da-DK" sz="675" b="1" noProof="1">
                <a:solidFill>
                  <a:schemeClr val="tx1"/>
                </a:solidFill>
                <a:latin typeface="+mn-lt"/>
                <a:cs typeface="Verdana" panose="020B0604030504040204" pitchFamily="34" charset="0"/>
              </a:rPr>
              <a:t>Send to Back</a:t>
            </a:r>
            <a:br>
              <a:rPr lang="en-US" altLang="da-DK" sz="675" b="1" noProof="1">
                <a:solidFill>
                  <a:schemeClr val="tx1"/>
                </a:solidFill>
                <a:latin typeface="+mn-lt"/>
                <a:cs typeface="Verdana" panose="020B0604030504040204" pitchFamily="34" charset="0"/>
              </a:rPr>
            </a:br>
            <a:br>
              <a:rPr lang="en-US" altLang="da-DK" sz="675" b="1" noProof="1">
                <a:solidFill>
                  <a:schemeClr val="tx1"/>
                </a:solidFill>
                <a:latin typeface="+mn-lt"/>
                <a:cs typeface="Verdana" panose="020B0604030504040204" pitchFamily="34" charset="0"/>
              </a:rPr>
            </a:br>
            <a:r>
              <a:rPr lang="en-US" altLang="da-DK" sz="1200" b="0" noProof="1">
                <a:solidFill>
                  <a:schemeClr val="tx1"/>
                </a:solidFill>
                <a:latin typeface="+mn-lt"/>
                <a:cs typeface="Verdana" panose="020B0604030504040204" pitchFamily="34" charset="0"/>
              </a:rPr>
              <a:t>COPY/PASTE CONTENT</a:t>
            </a:r>
            <a:endParaRPr lang="en-US" sz="1350" dirty="0"/>
          </a:p>
          <a:p>
            <a:pPr eaLnBrk="1" hangingPunct="1">
              <a:spcAft>
                <a:spcPts val="450"/>
              </a:spcAft>
              <a:defRPr/>
            </a:pPr>
            <a:r>
              <a:rPr lang="en-US" altLang="da-DK" sz="675" b="1" noProof="1">
                <a:solidFill>
                  <a:schemeClr val="tx1"/>
                </a:solidFill>
                <a:latin typeface="+mn-lt"/>
                <a:cs typeface="Verdana" panose="020B0604030504040204" pitchFamily="34" charset="0"/>
              </a:rPr>
              <a:t>Best practice: </a:t>
            </a:r>
            <a:r>
              <a:rPr lang="en-US" altLang="da-DK" sz="675" b="0" noProof="1">
                <a:solidFill>
                  <a:schemeClr val="tx1"/>
                </a:solidFill>
                <a:latin typeface="+mn-lt"/>
                <a:cs typeface="Verdana" panose="020B0604030504040204" pitchFamily="34" charset="0"/>
              </a:rPr>
              <a:t>Create a slide in your new presentation and copy </a:t>
            </a:r>
            <a:r>
              <a:rPr lang="en-US" altLang="da-DK" sz="675" b="0" i="0" u="sng" noProof="1">
                <a:solidFill>
                  <a:schemeClr val="tx1"/>
                </a:solidFill>
                <a:latin typeface="+mn-lt"/>
                <a:cs typeface="Verdana" panose="020B0604030504040204" pitchFamily="34" charset="0"/>
              </a:rPr>
              <a:t>one</a:t>
            </a:r>
            <a:r>
              <a:rPr lang="en-US" altLang="da-DK" sz="675" b="0" i="0" u="none" noProof="1">
                <a:solidFill>
                  <a:schemeClr val="tx1"/>
                </a:solidFill>
                <a:latin typeface="+mn-lt"/>
                <a:cs typeface="Verdana" panose="020B0604030504040204" pitchFamily="34" charset="0"/>
              </a:rPr>
              <a:t> piece of content at a time (e.g. copy all text from </a:t>
            </a:r>
            <a:r>
              <a:rPr lang="en-US" altLang="da-DK" sz="675" b="0" i="0" u="sng" noProof="1">
                <a:solidFill>
                  <a:schemeClr val="tx1"/>
                </a:solidFill>
                <a:latin typeface="+mn-lt"/>
                <a:cs typeface="Verdana" panose="020B0604030504040204" pitchFamily="34" charset="0"/>
              </a:rPr>
              <a:t>one</a:t>
            </a:r>
            <a:r>
              <a:rPr lang="en-US" altLang="da-DK" sz="675" b="0" i="0" u="none" noProof="1">
                <a:solidFill>
                  <a:schemeClr val="tx1"/>
                </a:solidFill>
                <a:latin typeface="+mn-lt"/>
                <a:cs typeface="Verdana" panose="020B0604030504040204" pitchFamily="34" charset="0"/>
              </a:rPr>
              <a:t> textbox)</a:t>
            </a:r>
            <a:endParaRPr lang="en-US" altLang="da-DK" sz="675" b="1" i="0" u="sng" noProof="1">
              <a:solidFill>
                <a:schemeClr val="tx1"/>
              </a:solidFill>
              <a:latin typeface="+mn-lt"/>
              <a:cs typeface="Verdana" panose="020B0604030504040204" pitchFamily="34" charset="0"/>
            </a:endParaRPr>
          </a:p>
          <a:p>
            <a:pPr eaLnBrk="1" hangingPunct="1">
              <a:spcAft>
                <a:spcPts val="450"/>
              </a:spcAft>
              <a:defRPr/>
            </a:pPr>
            <a:endParaRPr lang="en-US" altLang="da-DK" sz="675" b="1" noProof="1">
              <a:solidFill>
                <a:schemeClr val="tx1"/>
              </a:solidFill>
              <a:latin typeface="+mn-lt"/>
              <a:cs typeface="Verdana" panose="020B0604030504040204" pitchFamily="34" charset="0"/>
            </a:endParaRP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5452767" y="1791789"/>
            <a:ext cx="507502"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269081" y="1523709"/>
            <a:ext cx="2052000" cy="371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sz="1200" dirty="0">
                <a:latin typeface="+mn-lt"/>
                <a:cs typeface="Verdana" panose="020B0604030504040204" pitchFamily="34" charset="0"/>
              </a:rPr>
              <a:t>TEXT STYLES</a:t>
            </a:r>
            <a:endParaRPr lang="en-US" altLang="da-DK" sz="1200" b="0" noProof="1">
              <a:solidFill>
                <a:schemeClr val="tx1"/>
              </a:solidFill>
              <a:latin typeface="+mn-lt"/>
              <a:cs typeface="Verdana" panose="020B0604030504040204" pitchFamily="34" charset="0"/>
            </a:endParaRPr>
          </a:p>
          <a:p>
            <a:pPr eaLnBrk="1" hangingPunct="1">
              <a:spcAft>
                <a:spcPts val="450"/>
              </a:spcAft>
              <a:defRPr/>
            </a:pPr>
            <a:r>
              <a:rPr lang="en-US" altLang="da-DK" sz="675" b="0" noProof="1">
                <a:solidFill>
                  <a:schemeClr val="tx1"/>
                </a:solidFill>
                <a:latin typeface="+mn-lt"/>
                <a:cs typeface="Verdana" panose="020B0604030504040204" pitchFamily="34" charset="0"/>
              </a:rPr>
              <a:t>Use the </a:t>
            </a:r>
            <a:r>
              <a:rPr lang="en-US" altLang="da-DK" sz="675" b="1" noProof="1">
                <a:solidFill>
                  <a:schemeClr val="tx1"/>
                </a:solidFill>
                <a:latin typeface="+mn-lt"/>
                <a:cs typeface="Verdana" panose="020B0604030504040204" pitchFamily="34" charset="0"/>
              </a:rPr>
              <a:t>TAB</a:t>
            </a:r>
            <a:r>
              <a:rPr lang="en-US" altLang="da-DK" sz="675" b="0" noProof="1">
                <a:solidFill>
                  <a:schemeClr val="tx1"/>
                </a:solidFill>
                <a:latin typeface="+mn-lt"/>
                <a:cs typeface="Verdana" panose="020B0604030504040204" pitchFamily="34" charset="0"/>
              </a:rPr>
              <a:t>-key</a:t>
            </a:r>
            <a:r>
              <a:rPr lang="en-US" altLang="da-DK" sz="675" b="0" baseline="0" noProof="1">
                <a:solidFill>
                  <a:schemeClr val="tx1"/>
                </a:solidFill>
                <a:latin typeface="+mn-lt"/>
                <a:cs typeface="Verdana" panose="020B0604030504040204" pitchFamily="34" charset="0"/>
              </a:rPr>
              <a:t> to jump through levels. Click </a:t>
            </a:r>
            <a:r>
              <a:rPr lang="en-US" altLang="da-DK" sz="675" b="1" baseline="0" noProof="1">
                <a:solidFill>
                  <a:schemeClr val="tx1"/>
                </a:solidFill>
                <a:latin typeface="+mn-lt"/>
                <a:cs typeface="Verdana" panose="020B0604030504040204" pitchFamily="34" charset="0"/>
              </a:rPr>
              <a:t>ENTER</a:t>
            </a:r>
            <a:r>
              <a:rPr lang="en-US" altLang="da-DK" sz="675" b="0" baseline="0" noProof="1">
                <a:solidFill>
                  <a:schemeClr val="tx1"/>
                </a:solidFill>
                <a:latin typeface="+mn-lt"/>
                <a:cs typeface="Verdana" panose="020B0604030504040204" pitchFamily="34" charset="0"/>
              </a:rPr>
              <a:t>, then </a:t>
            </a:r>
            <a:r>
              <a:rPr lang="en-US" altLang="da-DK" sz="675" b="1" baseline="0" noProof="1">
                <a:solidFill>
                  <a:schemeClr val="tx1"/>
                </a:solidFill>
                <a:latin typeface="+mn-lt"/>
                <a:cs typeface="Verdana" panose="020B0604030504040204" pitchFamily="34" charset="0"/>
              </a:rPr>
              <a:t>TAB</a:t>
            </a:r>
            <a:r>
              <a:rPr lang="en-US" altLang="da-DK" sz="675" b="0" baseline="0" noProof="1">
                <a:solidFill>
                  <a:schemeClr val="tx1"/>
                </a:solidFill>
                <a:latin typeface="+mn-lt"/>
                <a:cs typeface="Verdana" panose="020B0604030504040204" pitchFamily="34" charset="0"/>
              </a:rPr>
              <a:t> to switch from one level to the next level</a:t>
            </a:r>
            <a:endParaRPr lang="en-US" sz="1350" dirty="0"/>
          </a:p>
          <a:p>
            <a:pPr eaLnBrk="1" hangingPunct="1">
              <a:spcAft>
                <a:spcPts val="450"/>
              </a:spcAft>
              <a:defRPr/>
            </a:pPr>
            <a:r>
              <a:rPr lang="en-US" altLang="da-DK" sz="675" b="0" baseline="0" noProof="1">
                <a:solidFill>
                  <a:schemeClr val="tx1"/>
                </a:solidFill>
                <a:latin typeface="+mn-lt"/>
                <a:cs typeface="Verdana" panose="020B0604030504040204" pitchFamily="34" charset="0"/>
              </a:rPr>
              <a:t>To go back in levels use </a:t>
            </a:r>
            <a:r>
              <a:rPr lang="en-US" altLang="da-DK" sz="675" b="1" baseline="0" noProof="1">
                <a:solidFill>
                  <a:schemeClr val="tx1"/>
                </a:solidFill>
                <a:latin typeface="+mn-lt"/>
                <a:cs typeface="Verdana" panose="020B0604030504040204" pitchFamily="34" charset="0"/>
              </a:rPr>
              <a:t>SHIFT-TAB</a:t>
            </a:r>
            <a:endParaRPr lang="en-US" sz="675" b="1" noProof="1">
              <a:solidFill>
                <a:schemeClr val="tx1"/>
              </a:solidFill>
              <a:latin typeface="+mn-lt"/>
              <a:cs typeface="Verdana" panose="020B0604030504040204" pitchFamily="34" charset="0"/>
            </a:endParaRPr>
          </a:p>
          <a:p>
            <a:pPr eaLnBrk="1" hangingPunct="1">
              <a:spcAft>
                <a:spcPts val="450"/>
              </a:spcAft>
              <a:defRPr/>
            </a:pPr>
            <a:r>
              <a:rPr lang="en-US" sz="675" noProof="1">
                <a:solidFill>
                  <a:schemeClr val="tx1"/>
                </a:solidFill>
                <a:latin typeface="+mn-lt"/>
                <a:cs typeface="Verdana" panose="020B0604030504040204" pitchFamily="34" charset="0"/>
              </a:rPr>
              <a:t>Alternatively, </a:t>
            </a:r>
            <a:r>
              <a:rPr lang="en-US" sz="675" b="1" noProof="1">
                <a:solidFill>
                  <a:schemeClr val="tx1"/>
                </a:solidFill>
                <a:latin typeface="+mn-lt"/>
                <a:cs typeface="Verdana" panose="020B0604030504040204" pitchFamily="34" charset="0"/>
              </a:rPr>
              <a:t>Increase</a:t>
            </a:r>
            <a:r>
              <a:rPr lang="en-US" sz="675" baseline="0" noProof="1">
                <a:solidFill>
                  <a:schemeClr val="tx1"/>
                </a:solidFill>
                <a:latin typeface="+mn-lt"/>
                <a:cs typeface="Verdana" panose="020B0604030504040204" pitchFamily="34" charset="0"/>
              </a:rPr>
              <a:t> and </a:t>
            </a:r>
            <a:r>
              <a:rPr lang="en-US" sz="675" b="1" baseline="0" noProof="1">
                <a:solidFill>
                  <a:schemeClr val="tx1"/>
                </a:solidFill>
                <a:latin typeface="+mn-lt"/>
                <a:cs typeface="Verdana" panose="020B0604030504040204" pitchFamily="34" charset="0"/>
              </a:rPr>
              <a:t>Decrease</a:t>
            </a:r>
            <a:br>
              <a:rPr lang="en-US" sz="675" b="1" baseline="0" noProof="1">
                <a:solidFill>
                  <a:schemeClr val="tx1"/>
                </a:solidFill>
                <a:latin typeface="+mn-lt"/>
                <a:cs typeface="Verdana" panose="020B0604030504040204" pitchFamily="34" charset="0"/>
              </a:rPr>
            </a:br>
            <a:r>
              <a:rPr lang="en-US" sz="675" baseline="0" noProof="1">
                <a:solidFill>
                  <a:schemeClr val="tx1"/>
                </a:solidFill>
                <a:latin typeface="+mn-lt"/>
                <a:cs typeface="Verdana" panose="020B0604030504040204" pitchFamily="34" charset="0"/>
              </a:rPr>
              <a:t>list level can be used</a:t>
            </a:r>
            <a:endParaRPr lang="en-US" sz="1350" dirty="0"/>
          </a:p>
          <a:p>
            <a:pPr eaLnBrk="1" hangingPunct="1">
              <a:spcAft>
                <a:spcPts val="450"/>
              </a:spcAft>
              <a:defRPr/>
            </a:pPr>
            <a:endParaRPr lang="en-US" sz="675" baseline="0" noProof="1">
              <a:solidFill>
                <a:schemeClr val="tx1"/>
              </a:solidFill>
              <a:latin typeface="+mn-lt"/>
              <a:cs typeface="Verdana" panose="020B0604030504040204" pitchFamily="34" charset="0"/>
            </a:endParaRPr>
          </a:p>
          <a:p>
            <a:pPr eaLnBrk="1" hangingPunct="1">
              <a:spcAft>
                <a:spcPts val="450"/>
              </a:spcAft>
              <a:defRPr/>
            </a:pPr>
            <a:r>
              <a:rPr lang="en-US" altLang="da-DK" sz="675" b="1" noProof="1">
                <a:solidFill>
                  <a:schemeClr val="tx1"/>
                </a:solidFill>
                <a:latin typeface="+mn-lt"/>
                <a:cs typeface="Verdana" panose="020B0604030504040204" pitchFamily="34" charset="0"/>
              </a:rPr>
              <a:t>HINT: </a:t>
            </a:r>
            <a:r>
              <a:rPr lang="en-US" sz="675" b="1" noProof="1">
                <a:solidFill>
                  <a:schemeClr val="tx1"/>
                </a:solidFill>
                <a:latin typeface="+mn-lt"/>
                <a:cs typeface="Verdana" panose="020B0604030504040204" pitchFamily="34" charset="0"/>
              </a:rPr>
              <a:t>Use bullet button</a:t>
            </a:r>
            <a:endParaRPr lang="en-US" sz="1350" dirty="0"/>
          </a:p>
          <a:p>
            <a:pPr marL="0" marR="0" lvl="0" indent="0" algn="l" defTabSz="685800" rtl="0" eaLnBrk="1" fontAlgn="auto" latinLnBrk="0" hangingPunct="1">
              <a:lnSpc>
                <a:spcPct val="100000"/>
              </a:lnSpc>
              <a:spcBef>
                <a:spcPts val="0"/>
              </a:spcBef>
              <a:spcAft>
                <a:spcPts val="450"/>
              </a:spcAft>
              <a:buClrTx/>
              <a:buSzTx/>
              <a:buFontTx/>
              <a:buNone/>
              <a:tabLst/>
              <a:defRPr/>
            </a:pPr>
            <a:r>
              <a:rPr lang="en-US" altLang="da-DK" sz="675" b="0" noProof="1">
                <a:solidFill>
                  <a:schemeClr val="tx1"/>
                </a:solidFill>
                <a:latin typeface="+mn-lt"/>
                <a:cs typeface="Verdana" panose="020B0604030504040204" pitchFamily="34" charset="0"/>
              </a:rPr>
              <a:t>Delete bullet for regular text.</a:t>
            </a:r>
            <a:br>
              <a:rPr lang="en-US" altLang="da-DK" sz="675" b="0" noProof="1">
                <a:solidFill>
                  <a:schemeClr val="tx1"/>
                </a:solidFill>
                <a:latin typeface="+mn-lt"/>
                <a:cs typeface="Verdana" panose="020B0604030504040204" pitchFamily="34" charset="0"/>
              </a:rPr>
            </a:br>
            <a:r>
              <a:rPr lang="en-US" altLang="da-DK" sz="675" b="0" noProof="1">
                <a:solidFill>
                  <a:schemeClr val="tx1"/>
                </a:solidFill>
                <a:latin typeface="+mn-lt"/>
                <a:cs typeface="Verdana" panose="020B0604030504040204" pitchFamily="34" charset="0"/>
              </a:rPr>
              <a:t>Click on the bullet button to reaply the correct bullet again</a:t>
            </a:r>
            <a:endParaRPr lang="en-US" sz="1350" dirty="0"/>
          </a:p>
          <a:p>
            <a:pPr marL="0" marR="0" lvl="0" indent="0" algn="l" defTabSz="685800" rtl="0" eaLnBrk="1" fontAlgn="auto" latinLnBrk="0" hangingPunct="1">
              <a:lnSpc>
                <a:spcPct val="100000"/>
              </a:lnSpc>
              <a:spcBef>
                <a:spcPts val="0"/>
              </a:spcBef>
              <a:spcAft>
                <a:spcPts val="450"/>
              </a:spcAft>
              <a:buClrTx/>
              <a:buSzTx/>
              <a:buFontTx/>
              <a:buNone/>
              <a:tabLst/>
              <a:defRPr/>
            </a:pPr>
            <a:br>
              <a:rPr lang="en-US" altLang="da-DK" sz="675" b="0" noProof="1">
                <a:solidFill>
                  <a:schemeClr val="tx1"/>
                </a:solidFill>
                <a:latin typeface="+mn-lt"/>
                <a:cs typeface="Verdana" panose="020B0604030504040204" pitchFamily="34" charset="0"/>
              </a:rPr>
            </a:br>
            <a:r>
              <a:rPr lang="en-US" sz="1200" dirty="0">
                <a:latin typeface="+mn-lt"/>
                <a:cs typeface="Verdana" panose="020B0604030504040204" pitchFamily="34" charset="0"/>
              </a:rPr>
              <a:t>SLIDES &amp; LAYOUTS</a:t>
            </a:r>
            <a:br>
              <a:rPr lang="en-US" altLang="da-DK" sz="675" b="1" noProof="1">
                <a:solidFill>
                  <a:schemeClr val="tx1"/>
                </a:solidFill>
                <a:latin typeface="+mn-lt"/>
                <a:cs typeface="Verdana" panose="020B0604030504040204" pitchFamily="34" charset="0"/>
              </a:rPr>
            </a:br>
            <a:br>
              <a:rPr lang="en-US" altLang="da-DK" sz="675" b="1" noProof="1">
                <a:solidFill>
                  <a:schemeClr val="tx1"/>
                </a:solidFill>
                <a:latin typeface="+mn-lt"/>
                <a:cs typeface="Verdana" panose="020B0604030504040204" pitchFamily="34" charset="0"/>
              </a:rPr>
            </a:br>
            <a:r>
              <a:rPr lang="en-US" altLang="da-DK" sz="675" b="0" noProof="1">
                <a:solidFill>
                  <a:schemeClr val="tx1"/>
                </a:solidFill>
                <a:latin typeface="+mn-lt"/>
                <a:cs typeface="Verdana" panose="020B0604030504040204" pitchFamily="34" charset="0"/>
              </a:rPr>
              <a:t>Click on the menu </a:t>
            </a:r>
            <a:r>
              <a:rPr lang="en-US" altLang="da-DK" sz="675" b="1" noProof="1">
                <a:solidFill>
                  <a:schemeClr val="tx1"/>
                </a:solidFill>
                <a:latin typeface="+mn-lt"/>
                <a:cs typeface="Verdana" panose="020B0604030504040204" pitchFamily="34" charset="0"/>
              </a:rPr>
              <a:t>New Slide </a:t>
            </a:r>
            <a:r>
              <a:rPr lang="en-US" altLang="da-DK" sz="675" b="0" noProof="1">
                <a:solidFill>
                  <a:schemeClr val="tx1"/>
                </a:solidFill>
                <a:latin typeface="+mn-lt"/>
                <a:cs typeface="Verdana" panose="020B0604030504040204" pitchFamily="34" charset="0"/>
              </a:rPr>
              <a:t>in the </a:t>
            </a:r>
            <a:r>
              <a:rPr lang="en-US" altLang="da-DK" sz="675" b="1" noProof="1">
                <a:solidFill>
                  <a:schemeClr val="tx1"/>
                </a:solidFill>
                <a:latin typeface="+mn-lt"/>
                <a:cs typeface="Verdana" panose="020B0604030504040204" pitchFamily="34" charset="0"/>
              </a:rPr>
              <a:t>Home</a:t>
            </a:r>
            <a:r>
              <a:rPr lang="en-US" altLang="da-DK" sz="675" b="0" noProof="1">
                <a:solidFill>
                  <a:schemeClr val="tx1"/>
                </a:solidFill>
                <a:latin typeface="+mn-lt"/>
                <a:cs typeface="Verdana" panose="020B0604030504040204" pitchFamily="34" charset="0"/>
              </a:rPr>
              <a:t> tab to insert a new slide</a:t>
            </a:r>
            <a:br>
              <a:rPr lang="en-US" altLang="da-DK" sz="675" b="0" noProof="1">
                <a:solidFill>
                  <a:schemeClr val="tx1"/>
                </a:solidFill>
                <a:latin typeface="+mn-lt"/>
                <a:cs typeface="Verdana" panose="020B0604030504040204" pitchFamily="34" charset="0"/>
              </a:rPr>
            </a:br>
            <a:br>
              <a:rPr lang="en-US" altLang="da-DK" sz="675" b="0" noProof="1">
                <a:solidFill>
                  <a:schemeClr val="tx1"/>
                </a:solidFill>
                <a:latin typeface="+mn-lt"/>
                <a:cs typeface="Verdana" panose="020B0604030504040204" pitchFamily="34" charset="0"/>
              </a:rPr>
            </a:br>
            <a:r>
              <a:rPr lang="en-US" altLang="da-DK" sz="675" b="1" noProof="1">
                <a:solidFill>
                  <a:schemeClr val="tx1"/>
                </a:solidFill>
                <a:latin typeface="+mn-lt"/>
                <a:cs typeface="Verdana" panose="020B0604030504040204" pitchFamily="34" charset="0"/>
              </a:rPr>
              <a:t>Change layout</a:t>
            </a:r>
            <a:endParaRPr lang="en-US" sz="1350" dirty="0"/>
          </a:p>
          <a:p>
            <a:pPr marL="0" marR="0" lvl="0" indent="0" algn="l" defTabSz="685800" rtl="0" eaLnBrk="1" fontAlgn="auto" latinLnBrk="0" hangingPunct="1">
              <a:lnSpc>
                <a:spcPct val="100000"/>
              </a:lnSpc>
              <a:spcBef>
                <a:spcPts val="0"/>
              </a:spcBef>
              <a:spcAft>
                <a:spcPts val="450"/>
              </a:spcAft>
              <a:buClrTx/>
              <a:buSzTx/>
              <a:buFontTx/>
              <a:buNone/>
              <a:tabLst/>
              <a:defRPr/>
            </a:pPr>
            <a:r>
              <a:rPr lang="en-US" sz="675" dirty="0">
                <a:solidFill>
                  <a:srgbClr val="000000"/>
                </a:solidFill>
                <a:latin typeface="+mn-lt"/>
                <a:ea typeface="Verdana" panose="020B0604030504040204" pitchFamily="34" charset="0"/>
                <a:cs typeface="Verdana" panose="020B0604030504040204" pitchFamily="34" charset="0"/>
              </a:rPr>
              <a:t>Click on the arrow next to </a:t>
            </a:r>
            <a:r>
              <a:rPr lang="en-US" sz="675" b="1" dirty="0">
                <a:solidFill>
                  <a:srgbClr val="000000"/>
                </a:solidFill>
                <a:latin typeface="+mn-lt"/>
                <a:ea typeface="Verdana" panose="020B0604030504040204" pitchFamily="34" charset="0"/>
                <a:cs typeface="Verdana" panose="020B0604030504040204" pitchFamily="34" charset="0"/>
              </a:rPr>
              <a:t>Layout</a:t>
            </a:r>
            <a:br>
              <a:rPr lang="en-US" sz="675" b="1" dirty="0">
                <a:solidFill>
                  <a:srgbClr val="000000"/>
                </a:solidFill>
                <a:latin typeface="+mn-lt"/>
                <a:ea typeface="Verdana" panose="020B0604030504040204" pitchFamily="34" charset="0"/>
                <a:cs typeface="Verdana" panose="020B0604030504040204" pitchFamily="34" charset="0"/>
              </a:rPr>
            </a:br>
            <a:r>
              <a:rPr lang="en-US" sz="675" dirty="0">
                <a:solidFill>
                  <a:srgbClr val="000000"/>
                </a:solidFill>
                <a:latin typeface="+mn-lt"/>
                <a:ea typeface="Verdana" panose="020B0604030504040204" pitchFamily="34" charset="0"/>
                <a:cs typeface="Verdana" panose="020B0604030504040204" pitchFamily="34" charset="0"/>
              </a:rPr>
              <a:t>to view a dropdown menu of possible slide layouts</a:t>
            </a:r>
            <a:br>
              <a:rPr lang="en-US" altLang="da-DK" sz="675" b="0" baseline="0" noProof="1">
                <a:solidFill>
                  <a:schemeClr val="tx1"/>
                </a:solidFill>
                <a:latin typeface="+mn-lt"/>
                <a:cs typeface="Verdana" panose="020B0604030504040204" pitchFamily="34" charset="0"/>
              </a:rPr>
            </a:br>
            <a:br>
              <a:rPr lang="en-US" altLang="da-DK" sz="675" b="0" baseline="0" noProof="1">
                <a:solidFill>
                  <a:schemeClr val="tx1"/>
                </a:solidFill>
                <a:latin typeface="+mn-lt"/>
                <a:cs typeface="Verdana" panose="020B0604030504040204" pitchFamily="34" charset="0"/>
              </a:rPr>
            </a:br>
            <a:r>
              <a:rPr lang="en-US" sz="675" b="1" noProof="1">
                <a:solidFill>
                  <a:schemeClr val="tx1"/>
                </a:solidFill>
                <a:latin typeface="+mn-lt"/>
                <a:cs typeface="Verdana" panose="020B0604030504040204" pitchFamily="34" charset="0"/>
              </a:rPr>
              <a:t>Reset slide</a:t>
            </a:r>
            <a:endParaRPr lang="en-US" sz="1350" dirty="0"/>
          </a:p>
          <a:p>
            <a:pPr marL="0" marR="0" indent="0" algn="l" defTabSz="685800" rtl="0" eaLnBrk="1" fontAlgn="auto" latinLnBrk="0" hangingPunct="1">
              <a:lnSpc>
                <a:spcPct val="100000"/>
              </a:lnSpc>
              <a:spcBef>
                <a:spcPts val="0"/>
              </a:spcBef>
              <a:spcAft>
                <a:spcPts val="450"/>
              </a:spcAft>
              <a:buClrTx/>
              <a:buSzTx/>
              <a:buFont typeface="+mj-lt"/>
              <a:buNone/>
              <a:tabLst/>
              <a:defRPr/>
            </a:pPr>
            <a:r>
              <a:rPr lang="en-US" altLang="da-DK" sz="675" noProof="1">
                <a:solidFill>
                  <a:schemeClr val="tx1"/>
                </a:solidFill>
                <a:latin typeface="+mn-lt"/>
                <a:cs typeface="Verdana" panose="020B0604030504040204" pitchFamily="34" charset="0"/>
              </a:rPr>
              <a:t>Click the </a:t>
            </a:r>
            <a:r>
              <a:rPr lang="en-US" altLang="da-DK" sz="675" b="1" baseline="0" noProof="1">
                <a:solidFill>
                  <a:schemeClr val="tx1"/>
                </a:solidFill>
                <a:latin typeface="+mn-lt"/>
                <a:cs typeface="Verdana" panose="020B0604030504040204" pitchFamily="34" charset="0"/>
              </a:rPr>
              <a:t>Reset </a:t>
            </a:r>
            <a:r>
              <a:rPr lang="en-US" altLang="da-DK" sz="675" noProof="1">
                <a:solidFill>
                  <a:schemeClr val="tx1"/>
                </a:solidFill>
                <a:latin typeface="+mn-lt"/>
                <a:cs typeface="Verdana" panose="020B0604030504040204" pitchFamily="34" charset="0"/>
              </a:rPr>
              <a:t>menu to reset position, size</a:t>
            </a:r>
            <a:r>
              <a:rPr lang="en-US" altLang="da-DK" sz="675" baseline="0" noProof="1">
                <a:solidFill>
                  <a:schemeClr val="tx1"/>
                </a:solidFill>
                <a:latin typeface="+mn-lt"/>
                <a:cs typeface="Verdana" panose="020B0604030504040204" pitchFamily="34" charset="0"/>
              </a:rPr>
              <a:t> and formatting of the </a:t>
            </a:r>
            <a:br>
              <a:rPr lang="en-US" altLang="da-DK" sz="675" baseline="0" noProof="1">
                <a:solidFill>
                  <a:schemeClr val="tx1"/>
                </a:solidFill>
                <a:latin typeface="+mn-lt"/>
                <a:cs typeface="Verdana" panose="020B0604030504040204" pitchFamily="34" charset="0"/>
              </a:rPr>
            </a:br>
            <a:r>
              <a:rPr lang="en-US" altLang="da-DK" sz="675" baseline="0" noProof="1">
                <a:solidFill>
                  <a:schemeClr val="tx1"/>
                </a:solidFill>
                <a:latin typeface="+mn-lt"/>
                <a:cs typeface="Verdana" panose="020B0604030504040204" pitchFamily="34" charset="0"/>
              </a:rPr>
              <a:t>slide placeholders to their default settings</a:t>
            </a:r>
            <a:endParaRPr lang="en-US" altLang="da-DK" sz="675" noProof="1">
              <a:solidFill>
                <a:schemeClr val="tx1"/>
              </a:solidFill>
              <a:latin typeface="+mn-lt"/>
              <a:cs typeface="Verdana" panose="020B0604030504040204" pitchFamily="34" charset="0"/>
            </a:endParaRPr>
          </a:p>
          <a:p>
            <a:pPr eaLnBrk="1" hangingPunct="1">
              <a:spcAft>
                <a:spcPts val="450"/>
              </a:spcAft>
              <a:defRPr/>
            </a:pPr>
            <a:endParaRPr lang="en-US" altLang="da-DK" sz="675" b="0" noProof="1">
              <a:solidFill>
                <a:schemeClr val="tx1"/>
              </a:solidFill>
              <a:latin typeface="+mn-lt"/>
              <a:cs typeface="Verdana" panose="020B060403050404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247138" y="3286143"/>
            <a:ext cx="192857"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247544" y="2562215"/>
            <a:ext cx="342857"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5452767" y="3034519"/>
            <a:ext cx="255903"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251954" y="4223465"/>
            <a:ext cx="24666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251954" y="5738831"/>
            <a:ext cx="403849"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5494783" y="3844258"/>
            <a:ext cx="235341"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6375193" y="1523708"/>
            <a:ext cx="1768682" cy="31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sz="1200" dirty="0">
                <a:latin typeface="+mn-lt"/>
                <a:cs typeface="Verdana" panose="020B0604030504040204" pitchFamily="34" charset="0"/>
              </a:rPr>
              <a:t>HEADER &amp; FOOTER</a:t>
            </a:r>
            <a:endParaRPr lang="en-US" sz="1350" dirty="0"/>
          </a:p>
          <a:p>
            <a:pPr eaLnBrk="1" hangingPunct="1">
              <a:spcAft>
                <a:spcPts val="450"/>
              </a:spcAft>
              <a:defRPr/>
            </a:pPr>
            <a:r>
              <a:rPr lang="en-US" altLang="da-DK" sz="675" b="0" noProof="1">
                <a:solidFill>
                  <a:schemeClr val="tx1"/>
                </a:solidFill>
                <a:latin typeface="+mn-lt"/>
                <a:cs typeface="Verdana" panose="020B0604030504040204" pitchFamily="34" charset="0"/>
              </a:rPr>
              <a:t>Do this at the very end to apply the changes on all slides</a:t>
            </a:r>
            <a:endParaRPr lang="en-US" sz="1350" dirty="0"/>
          </a:p>
          <a:p>
            <a:pPr eaLnBrk="1" hangingPunct="1">
              <a:spcAft>
                <a:spcPts val="450"/>
              </a:spcAft>
              <a:defRPr/>
            </a:pPr>
            <a:r>
              <a:rPr lang="en-US" altLang="da-DK" sz="675" b="0" noProof="1">
                <a:solidFill>
                  <a:schemeClr val="tx1"/>
                </a:solidFill>
                <a:latin typeface="+mn-lt"/>
                <a:cs typeface="Verdana" panose="020B0604030504040204" pitchFamily="34" charset="0"/>
              </a:rPr>
              <a:t>Click on </a:t>
            </a:r>
            <a:r>
              <a:rPr lang="en-US" altLang="da-DK" sz="675" b="1" noProof="1">
                <a:solidFill>
                  <a:schemeClr val="tx1"/>
                </a:solidFill>
                <a:latin typeface="+mn-lt"/>
                <a:cs typeface="Verdana" panose="020B0604030504040204" pitchFamily="34" charset="0"/>
              </a:rPr>
              <a:t>Header and Footer </a:t>
            </a:r>
            <a:r>
              <a:rPr lang="en-US" altLang="da-DK" sz="675" b="0" noProof="1">
                <a:solidFill>
                  <a:schemeClr val="tx1"/>
                </a:solidFill>
                <a:latin typeface="+mn-lt"/>
                <a:cs typeface="Verdana" panose="020B0604030504040204" pitchFamily="34" charset="0"/>
              </a:rPr>
              <a:t>in the </a:t>
            </a:r>
            <a:r>
              <a:rPr lang="en-US" altLang="da-DK" sz="675" b="1" noProof="1">
                <a:solidFill>
                  <a:schemeClr val="tx1"/>
                </a:solidFill>
                <a:latin typeface="+mn-lt"/>
                <a:cs typeface="Verdana" panose="020B0604030504040204" pitchFamily="34" charset="0"/>
              </a:rPr>
              <a:t>Insert</a:t>
            </a:r>
            <a:r>
              <a:rPr lang="en-US" altLang="da-DK" sz="675" b="0" noProof="1">
                <a:solidFill>
                  <a:schemeClr val="tx1"/>
                </a:solidFill>
                <a:latin typeface="+mn-lt"/>
                <a:cs typeface="Verdana" panose="020B0604030504040204" pitchFamily="34" charset="0"/>
              </a:rPr>
              <a:t> tab (write the desired text)</a:t>
            </a:r>
            <a:endParaRPr lang="en-US" sz="1350" dirty="0"/>
          </a:p>
          <a:p>
            <a:pPr eaLnBrk="1" hangingPunct="1">
              <a:spcAft>
                <a:spcPts val="450"/>
              </a:spcAft>
              <a:defRPr/>
            </a:pPr>
            <a:r>
              <a:rPr lang="en-US" altLang="da-DK" sz="675" b="0" noProof="1">
                <a:solidFill>
                  <a:schemeClr val="tx1"/>
                </a:solidFill>
                <a:latin typeface="+mn-lt"/>
                <a:cs typeface="Verdana" panose="020B0604030504040204" pitchFamily="34" charset="0"/>
              </a:rPr>
              <a:t>Click </a:t>
            </a:r>
            <a:r>
              <a:rPr lang="en-US" altLang="da-DK" sz="675" b="1" noProof="1">
                <a:solidFill>
                  <a:schemeClr val="tx1"/>
                </a:solidFill>
                <a:latin typeface="+mn-lt"/>
                <a:cs typeface="Verdana" panose="020B0604030504040204" pitchFamily="34" charset="0"/>
              </a:rPr>
              <a:t>Apply to All </a:t>
            </a:r>
            <a:r>
              <a:rPr lang="en-US" altLang="da-DK" sz="675" b="0" noProof="1">
                <a:solidFill>
                  <a:schemeClr val="tx1"/>
                </a:solidFill>
                <a:latin typeface="+mn-lt"/>
                <a:cs typeface="Verdana" panose="020B0604030504040204" pitchFamily="34" charset="0"/>
              </a:rPr>
              <a:t>or </a:t>
            </a:r>
            <a:r>
              <a:rPr lang="en-US" altLang="da-DK" sz="675" b="1" noProof="1">
                <a:solidFill>
                  <a:schemeClr val="tx1"/>
                </a:solidFill>
                <a:latin typeface="+mn-lt"/>
                <a:cs typeface="Verdana" panose="020B0604030504040204" pitchFamily="34" charset="0"/>
              </a:rPr>
              <a:t>Apply</a:t>
            </a:r>
            <a:r>
              <a:rPr lang="en-US" altLang="da-DK" sz="675" b="0" noProof="1">
                <a:solidFill>
                  <a:schemeClr val="tx1"/>
                </a:solidFill>
                <a:latin typeface="+mn-lt"/>
                <a:cs typeface="Verdana" panose="020B0604030504040204" pitchFamily="34" charset="0"/>
              </a:rPr>
              <a:t> if only used on one slide</a:t>
            </a:r>
            <a:endParaRPr lang="en-US" sz="1350" dirty="0"/>
          </a:p>
          <a:p>
            <a:pPr marL="0" marR="0" lvl="0" indent="0" algn="l" defTabSz="685800" rtl="0" eaLnBrk="1" fontAlgn="auto" latinLnBrk="0" hangingPunct="1">
              <a:lnSpc>
                <a:spcPct val="100000"/>
              </a:lnSpc>
              <a:spcBef>
                <a:spcPts val="900"/>
              </a:spcBef>
              <a:spcAft>
                <a:spcPts val="450"/>
              </a:spcAft>
              <a:buClrTx/>
              <a:buSzTx/>
              <a:buFontTx/>
              <a:buNone/>
              <a:tabLst/>
              <a:defRPr/>
            </a:pPr>
            <a:r>
              <a:rPr lang="en-US" sz="1200" dirty="0">
                <a:latin typeface="+mn-lt"/>
                <a:cs typeface="Verdana" panose="020B0604030504040204" pitchFamily="34" charset="0"/>
              </a:rPr>
              <a:t>GRIDLINES</a:t>
            </a:r>
            <a:endParaRPr lang="en-US" sz="1200" b="1" noProof="1">
              <a:solidFill>
                <a:schemeClr val="tx1"/>
              </a:solidFill>
              <a:latin typeface="+mn-lt"/>
              <a:cs typeface="Verdana" panose="020B0604030504040204" pitchFamily="34" charset="0"/>
            </a:endParaRPr>
          </a:p>
          <a:p>
            <a:pPr eaLnBrk="1" hangingPunct="1">
              <a:spcAft>
                <a:spcPts val="450"/>
              </a:spcAft>
              <a:defRPr/>
            </a:pPr>
            <a:r>
              <a:rPr lang="en-US" altLang="da-DK" sz="675" b="0" noProof="1">
                <a:solidFill>
                  <a:schemeClr val="tx1"/>
                </a:solidFill>
                <a:latin typeface="+mn-lt"/>
                <a:cs typeface="Verdana" panose="020B0604030504040204" pitchFamily="34" charset="0"/>
              </a:rPr>
              <a:t>Click the </a:t>
            </a:r>
            <a:r>
              <a:rPr lang="en-US" altLang="da-DK" sz="675" b="1" noProof="1">
                <a:solidFill>
                  <a:schemeClr val="tx1"/>
                </a:solidFill>
                <a:latin typeface="+mn-lt"/>
                <a:cs typeface="Verdana" panose="020B0604030504040204" pitchFamily="34" charset="0"/>
              </a:rPr>
              <a:t>View</a:t>
            </a:r>
            <a:r>
              <a:rPr lang="en-US" altLang="da-DK" sz="675" b="0" noProof="1">
                <a:solidFill>
                  <a:schemeClr val="tx1"/>
                </a:solidFill>
                <a:latin typeface="+mn-lt"/>
                <a:cs typeface="Verdana" panose="020B0604030504040204" pitchFamily="34" charset="0"/>
              </a:rPr>
              <a:t> tab and set tick mark next to </a:t>
            </a:r>
            <a:r>
              <a:rPr lang="en-US" altLang="da-DK" sz="675" b="1" noProof="1">
                <a:solidFill>
                  <a:schemeClr val="tx1"/>
                </a:solidFill>
                <a:latin typeface="+mn-lt"/>
                <a:cs typeface="Verdana" panose="020B0604030504040204" pitchFamily="34" charset="0"/>
              </a:rPr>
              <a:t>Guides</a:t>
            </a:r>
            <a:endParaRPr lang="en-US" altLang="da-DK" sz="675" b="0" noProof="1">
              <a:solidFill>
                <a:schemeClr val="tx1"/>
              </a:solidFill>
              <a:latin typeface="+mn-lt"/>
              <a:cs typeface="Verdana" panose="020B0604030504040204" pitchFamily="34" charset="0"/>
            </a:endParaRPr>
          </a:p>
          <a:p>
            <a:pPr eaLnBrk="1" hangingPunct="1">
              <a:spcAft>
                <a:spcPts val="450"/>
              </a:spcAft>
              <a:defRPr/>
            </a:pPr>
            <a:r>
              <a:rPr lang="en-US" altLang="da-DK" sz="675" b="1" noProof="1">
                <a:solidFill>
                  <a:schemeClr val="tx1"/>
                </a:solidFill>
                <a:latin typeface="+mn-lt"/>
                <a:cs typeface="Verdana" panose="020B0604030504040204" pitchFamily="34" charset="0"/>
              </a:rPr>
              <a:t>HINT: Alt + F9 </a:t>
            </a:r>
            <a:r>
              <a:rPr lang="en-US" altLang="da-DK" sz="675" b="0" noProof="1">
                <a:solidFill>
                  <a:schemeClr val="tx1"/>
                </a:solidFill>
                <a:latin typeface="+mn-lt"/>
                <a:cs typeface="Verdana" panose="020B0604030504040204" pitchFamily="34" charset="0"/>
              </a:rPr>
              <a:t>for quick view of guides</a:t>
            </a:r>
            <a:endParaRPr lang="en-US" sz="1350" dirty="0"/>
          </a:p>
          <a:p>
            <a:pPr eaLnBrk="1" hangingPunct="1">
              <a:spcAft>
                <a:spcPts val="450"/>
              </a:spcAft>
              <a:defRPr/>
            </a:pPr>
            <a:endParaRPr lang="en-US" altLang="da-DK" sz="675" b="0" noProof="1">
              <a:solidFill>
                <a:schemeClr val="tx1"/>
              </a:solidFill>
              <a:latin typeface="+mn-lt"/>
              <a:cs typeface="Verdana" panose="020B0604030504040204" pitchFamily="34"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r>
              <a:rPr lang="en-US" sz="1200" dirty="0">
                <a:latin typeface="+mn-lt"/>
                <a:cs typeface="Verdana" panose="020B0604030504040204" pitchFamily="34" charset="0"/>
              </a:rPr>
              <a:t>SLIDES &amp; SLIDE ELEMENTS</a:t>
            </a:r>
            <a:endParaRPr lang="en-US" sz="1350" dirty="0"/>
          </a:p>
          <a:p>
            <a:pPr marL="0" marR="0" lvl="0" indent="0" algn="l" defTabSz="685800" rtl="0" eaLnBrk="1" fontAlgn="auto" latinLnBrk="0" hangingPunct="1">
              <a:lnSpc>
                <a:spcPct val="100000"/>
              </a:lnSpc>
              <a:spcBef>
                <a:spcPts val="0"/>
              </a:spcBef>
              <a:spcAft>
                <a:spcPts val="450"/>
              </a:spcAft>
              <a:buClrTx/>
              <a:buSzTx/>
              <a:buFontTx/>
              <a:buNone/>
              <a:tabLst/>
              <a:defRPr/>
            </a:pPr>
            <a:r>
              <a:rPr lang="en-US" altLang="da-DK" sz="675" b="0" noProof="1">
                <a:solidFill>
                  <a:schemeClr val="tx1"/>
                </a:solidFill>
                <a:latin typeface="+mn-lt"/>
                <a:cs typeface="Verdana" panose="020B0604030504040204" pitchFamily="34" charset="0"/>
              </a:rPr>
              <a:t>Insert predefined slides and elements from the Templafy button. Choose </a:t>
            </a:r>
            <a:r>
              <a:rPr lang="en-US" altLang="da-DK" sz="675" b="1" noProof="1">
                <a:solidFill>
                  <a:schemeClr val="tx1"/>
                </a:solidFill>
                <a:latin typeface="+mn-lt"/>
                <a:cs typeface="Verdana" panose="020B0604030504040204" pitchFamily="34" charset="0"/>
              </a:rPr>
              <a:t>Slides</a:t>
            </a:r>
            <a:r>
              <a:rPr lang="en-US" altLang="da-DK" sz="675" b="0" noProof="1">
                <a:solidFill>
                  <a:schemeClr val="tx1"/>
                </a:solidFill>
                <a:latin typeface="+mn-lt"/>
                <a:cs typeface="Verdana" panose="020B0604030504040204" pitchFamily="34" charset="0"/>
              </a:rPr>
              <a:t> and </a:t>
            </a:r>
            <a:r>
              <a:rPr lang="en-US" altLang="da-DK" sz="675" b="1" noProof="1">
                <a:solidFill>
                  <a:schemeClr val="tx1"/>
                </a:solidFill>
                <a:latin typeface="+mn-lt"/>
                <a:cs typeface="Verdana" panose="020B0604030504040204" pitchFamily="34" charset="0"/>
              </a:rPr>
              <a:t>Slide elements </a:t>
            </a:r>
            <a:r>
              <a:rPr lang="en-US" altLang="da-DK" sz="675" b="0" noProof="1">
                <a:solidFill>
                  <a:schemeClr val="tx1"/>
                </a:solidFill>
                <a:latin typeface="+mn-lt"/>
                <a:cs typeface="Verdana" panose="020B0604030504040204" pitchFamily="34" charset="0"/>
              </a:rPr>
              <a:t>from the dropdown menu or from the buttons in the Templafy pane on the right side of the screen</a:t>
            </a:r>
            <a:endParaRPr lang="en-US" altLang="da-DK" sz="675" b="1" noProof="1">
              <a:solidFill>
                <a:schemeClr val="tx1"/>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269082" y="358776"/>
            <a:ext cx="8331991" cy="650171"/>
          </a:xfrm>
          <a:prstGeom prst="rect">
            <a:avLst/>
          </a:prstGeom>
          <a:noFill/>
        </p:spPr>
        <p:txBody>
          <a:bodyPr wrap="square" lIns="0" tIns="0" rIns="0" bIns="0" rtlCol="0" anchor="t" anchorCtr="0">
            <a:noAutofit/>
          </a:bodyPr>
          <a:lstStyle/>
          <a:p>
            <a:r>
              <a:rPr lang="en-US" sz="2400" b="0" noProof="1">
                <a:solidFill>
                  <a:schemeClr val="tx1"/>
                </a:solidFill>
                <a:latin typeface="+mj-lt"/>
                <a:cs typeface="Verdana" panose="020B0604030504040204" pitchFamily="34" charset="0"/>
              </a:rPr>
              <a:t>TIPS &amp; TRICKS - YOUR USER GUIDE</a:t>
            </a:r>
            <a:endParaRPr lang="en-US" sz="1350" dirty="0"/>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8277511" y="4551541"/>
            <a:ext cx="488138"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251953" y="4987076"/>
            <a:ext cx="356571" cy="176762"/>
          </a:xfrm>
          <a:prstGeom prst="rect">
            <a:avLst/>
          </a:prstGeom>
        </p:spPr>
      </p:pic>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12"/>
          <a:stretch>
            <a:fillRect/>
          </a:stretch>
        </p:blipFill>
        <p:spPr>
          <a:xfrm>
            <a:off x="8277512" y="2132936"/>
            <a:ext cx="283720" cy="543366"/>
          </a:xfrm>
          <a:prstGeom prst="rect">
            <a:avLst/>
          </a:prstGeom>
        </p:spPr>
      </p:pic>
    </p:spTree>
    <p:extLst>
      <p:ext uri="{BB962C8B-B14F-4D97-AF65-F5344CB8AC3E}">
        <p14:creationId xmlns:p14="http://schemas.microsoft.com/office/powerpoint/2010/main" val="3124755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bsection Slide - Photo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19C330-2F7A-438D-B7D9-1DA2880F911E}"/>
              </a:ext>
            </a:extLst>
          </p:cNvPr>
          <p:cNvSpPr/>
          <p:nvPr userDrawn="1"/>
        </p:nvSpPr>
        <p:spPr>
          <a:xfrm rot="10800000" flipV="1">
            <a:off x="4114796" y="1"/>
            <a:ext cx="5029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p:cNvSpPr>
            <a:spLocks noGrp="1"/>
          </p:cNvSpPr>
          <p:nvPr>
            <p:ph type="title" hasCustomPrompt="1"/>
          </p:nvPr>
        </p:nvSpPr>
        <p:spPr>
          <a:xfrm>
            <a:off x="4572000" y="2914592"/>
            <a:ext cx="3886200" cy="2286000"/>
          </a:xfrm>
          <a:prstGeom prst="rect">
            <a:avLst/>
          </a:prstGeom>
        </p:spPr>
        <p:txBody>
          <a:bodyPr lIns="0" anchor="t" anchorCtr="0">
            <a:noAutofit/>
          </a:bodyPr>
          <a:lstStyle>
            <a:lvl1pPr algn="l">
              <a:defRPr sz="4000" b="0" i="0">
                <a:solidFill>
                  <a:schemeClr val="bg1"/>
                </a:solidFill>
                <a:latin typeface="Garamond" panose="02020404030301010803" pitchFamily="18" charset="0"/>
              </a:defRPr>
            </a:lvl1pPr>
          </a:lstStyle>
          <a:p>
            <a:r>
              <a:rPr lang="en-US" dirty="0"/>
              <a:t>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flipH="1">
            <a:off x="4572000" y="2682363"/>
            <a:ext cx="138102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39F8C427-05C6-4E07-9445-A3238EF558E0}"/>
              </a:ext>
            </a:extLst>
          </p:cNvPr>
          <p:cNvSpPr>
            <a:spLocks noGrp="1"/>
          </p:cNvSpPr>
          <p:nvPr>
            <p:ph type="pic" sz="quarter" idx="10"/>
          </p:nvPr>
        </p:nvSpPr>
        <p:spPr>
          <a:xfrm>
            <a:off x="0" y="0"/>
            <a:ext cx="4114800" cy="6858000"/>
          </a:xfrm>
        </p:spPr>
        <p:txBody>
          <a:bodyPr/>
          <a:lstStyle/>
          <a:p>
            <a:r>
              <a:rPr lang="en-US"/>
              <a:t>Click icon to add picture</a:t>
            </a:r>
          </a:p>
        </p:txBody>
      </p:sp>
    </p:spTree>
    <p:extLst>
      <p:ext uri="{BB962C8B-B14F-4D97-AF65-F5344CB8AC3E}">
        <p14:creationId xmlns:p14="http://schemas.microsoft.com/office/powerpoint/2010/main" val="3315562417"/>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invGray">
          <a:xfrm>
            <a:off x="0" y="0"/>
            <a:ext cx="9144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450"/>
              </a:spcBef>
              <a:buClr>
                <a:srgbClr val="003755"/>
              </a:buClr>
            </a:pPr>
            <a:endParaRPr lang="en-US" sz="1050" dirty="0" err="1">
              <a:solidFill>
                <a:schemeClr val="tx1"/>
              </a:solidFill>
            </a:endParaRPr>
          </a:p>
        </p:txBody>
      </p:sp>
      <p:sp>
        <p:nvSpPr>
          <p:cNvPr id="5" name="Do not use"/>
          <p:cNvSpPr txBox="1"/>
          <p:nvPr userDrawn="1"/>
        </p:nvSpPr>
        <p:spPr bwMode="invGray">
          <a:xfrm>
            <a:off x="322660" y="656824"/>
            <a:ext cx="8517733" cy="2169825"/>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US" sz="3300" b="0" noProof="0" dirty="0">
                <a:solidFill>
                  <a:schemeClr val="bg1"/>
                </a:solidFill>
              </a:rPr>
              <a:t>If you see any </a:t>
            </a:r>
            <a:r>
              <a:rPr lang="en-US" sz="3300" b="1" i="1" noProof="0" dirty="0">
                <a:solidFill>
                  <a:schemeClr val="bg1"/>
                </a:solidFill>
              </a:rPr>
              <a:t>layouts after this </a:t>
            </a:r>
            <a:r>
              <a:rPr lang="en-US" sz="3300" b="0" i="0" noProof="0" dirty="0">
                <a:solidFill>
                  <a:schemeClr val="bg1"/>
                </a:solidFill>
              </a:rPr>
              <a:t>one</a:t>
            </a:r>
            <a:r>
              <a:rPr lang="en-US" sz="3300" b="1" i="1" noProof="0" dirty="0">
                <a:solidFill>
                  <a:schemeClr val="bg1"/>
                </a:solidFill>
              </a:rPr>
              <a:t>,</a:t>
            </a:r>
            <a:br>
              <a:rPr lang="en-US" sz="3300" b="0" i="0" noProof="0" dirty="0">
                <a:solidFill>
                  <a:schemeClr val="bg1"/>
                </a:solidFill>
              </a:rPr>
            </a:br>
            <a:r>
              <a:rPr lang="en-US" sz="3300" b="0" noProof="0" dirty="0">
                <a:solidFill>
                  <a:schemeClr val="bg1"/>
                </a:solidFill>
              </a:rPr>
              <a:t>do not use them. These layouts </a:t>
            </a:r>
            <a:r>
              <a:rPr lang="en-US" sz="3300" b="1" i="1" u="none" noProof="0" dirty="0">
                <a:solidFill>
                  <a:schemeClr val="bg1"/>
                </a:solidFill>
              </a:rPr>
              <a:t>are not </a:t>
            </a:r>
            <a:r>
              <a:rPr lang="en-US" sz="3300" b="0" noProof="0" dirty="0">
                <a:solidFill>
                  <a:schemeClr val="bg1"/>
                </a:solidFill>
              </a:rPr>
              <a:t>part of our corporate template.</a:t>
            </a:r>
            <a:br>
              <a:rPr lang="en-US" sz="2100" b="0" noProof="0" dirty="0">
                <a:solidFill>
                  <a:schemeClr val="bg1"/>
                </a:solidFill>
              </a:rPr>
            </a:br>
            <a:br>
              <a:rPr lang="en-US" sz="2100" b="0" noProof="0" dirty="0">
                <a:solidFill>
                  <a:schemeClr val="bg1"/>
                </a:solidFill>
              </a:rPr>
            </a:br>
            <a:endParaRPr lang="en-US" sz="21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7803657" y="3391414"/>
            <a:ext cx="777591"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US" sz="105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US" sz="105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invGray">
          <a:xfrm>
            <a:off x="322660" y="2780880"/>
            <a:ext cx="7614260" cy="1419619"/>
          </a:xfrm>
          <a:prstGeom prst="rect">
            <a:avLst/>
          </a:prstGeom>
        </p:spPr>
        <p:txBody>
          <a:bodyPr wrap="square">
            <a:spAutoFit/>
          </a:bodyPr>
          <a:lstStyle/>
          <a:p>
            <a:pPr algn="ctr"/>
            <a:r>
              <a:rPr lang="en-US" sz="8625" b="1" i="1" noProof="0" dirty="0">
                <a:solidFill>
                  <a:schemeClr val="bg1"/>
                </a:solidFill>
              </a:rPr>
              <a:t>Do not use </a:t>
            </a:r>
            <a:endParaRPr lang="en-US" sz="15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invGray">
          <a:xfrm>
            <a:off x="322660" y="5186455"/>
            <a:ext cx="8517731" cy="687368"/>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US" sz="1350" b="0" noProof="0" dirty="0">
                <a:solidFill>
                  <a:schemeClr val="bg1"/>
                </a:solidFill>
              </a:rPr>
              <a:t>Due to PowerPoint’s standard Copy/Paste functionality extra undesirable layouts can appear.</a:t>
            </a:r>
            <a:endParaRPr lang="en-US" sz="1350" dirty="0"/>
          </a:p>
          <a:p>
            <a:pPr marL="0" marR="0" indent="0" algn="ctr" fontAlgn="auto">
              <a:lnSpc>
                <a:spcPct val="100000"/>
              </a:lnSpc>
              <a:spcBef>
                <a:spcPts val="450"/>
              </a:spcBef>
              <a:spcAft>
                <a:spcPts val="0"/>
              </a:spcAft>
              <a:buClr>
                <a:srgbClr val="003755"/>
              </a:buClr>
              <a:buSzTx/>
              <a:buFontTx/>
              <a:buNone/>
              <a:tabLst/>
            </a:pPr>
            <a:r>
              <a:rPr lang="en-US" sz="1350" b="0" noProof="0" dirty="0">
                <a:solidFill>
                  <a:schemeClr val="bg1"/>
                </a:solidFill>
              </a:rPr>
              <a:t>Also notice: Layouts after this might contain potential confidential information.</a:t>
            </a:r>
            <a:br>
              <a:rPr lang="en-US" sz="1350" b="0" noProof="0" dirty="0">
                <a:solidFill>
                  <a:schemeClr val="bg1"/>
                </a:solidFill>
              </a:rPr>
            </a:br>
            <a:endParaRPr lang="en-US" sz="135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invGray">
          <a:xfrm>
            <a:off x="0" y="6912000"/>
            <a:ext cx="0" cy="0"/>
          </a:xfrm>
          <a:prstGeom prst="rect">
            <a:avLst/>
          </a:prstGeom>
        </p:spPr>
        <p:txBody>
          <a:bodyPr/>
          <a:lstStyle>
            <a:lvl1pPr>
              <a:defRPr>
                <a:noFill/>
              </a:defRPr>
            </a:lvl1pPr>
          </a:lstStyle>
          <a:p>
            <a:fld id="{068FFF47-E2A2-4846-BC9E-B3736E9E90DF}" type="datetime4">
              <a:rPr lang="en-US" smtClean="0"/>
              <a:t>October 31, 2023</a:t>
            </a:fld>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invGray">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2007761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BCD0-D241-8D3F-042D-3BBAB4AE565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437E5BD-8DBE-1ACC-B507-1ABEB50ACF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637FDD6-E0AC-4166-E028-85DD678D961B}"/>
              </a:ext>
            </a:extLst>
          </p:cNvPr>
          <p:cNvSpPr>
            <a:spLocks noGrp="1"/>
          </p:cNvSpPr>
          <p:nvPr>
            <p:ph type="dt" sz="half" idx="10"/>
          </p:nvPr>
        </p:nvSpPr>
        <p:spPr/>
        <p:txBody>
          <a:bodyPr/>
          <a:lstStyle/>
          <a:p>
            <a:fld id="{5FF4E2B5-3BA7-F349-A6F1-F30DF0CE1911}" type="datetimeFigureOut">
              <a:rPr lang="en-US" smtClean="0"/>
              <a:t>10/31/2023</a:t>
            </a:fld>
            <a:endParaRPr lang="en-US"/>
          </a:p>
        </p:txBody>
      </p:sp>
      <p:sp>
        <p:nvSpPr>
          <p:cNvPr id="5" name="Footer Placeholder 4">
            <a:extLst>
              <a:ext uri="{FF2B5EF4-FFF2-40B4-BE49-F238E27FC236}">
                <a16:creationId xmlns:a16="http://schemas.microsoft.com/office/drawing/2014/main" id="{9D86318A-88FC-CC00-DDDC-1A6D0F7EE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F2E19-1E57-D290-4536-F6B145C88112}"/>
              </a:ext>
            </a:extLst>
          </p:cNvPr>
          <p:cNvSpPr>
            <a:spLocks noGrp="1"/>
          </p:cNvSpPr>
          <p:nvPr>
            <p:ph type="sldNum" sz="quarter" idx="12"/>
          </p:nvPr>
        </p:nvSpPr>
        <p:spPr/>
        <p:txBody>
          <a:bodyPr/>
          <a:lstStyle/>
          <a:p>
            <a:fld id="{D588EB38-2C8F-AB44-8477-F668F86DEA8C}" type="slidenum">
              <a:rPr lang="en-US" smtClean="0"/>
              <a:t>‹#›</a:t>
            </a:fld>
            <a:endParaRPr lang="en-US"/>
          </a:p>
        </p:txBody>
      </p:sp>
    </p:spTree>
    <p:extLst>
      <p:ext uri="{BB962C8B-B14F-4D97-AF65-F5344CB8AC3E}">
        <p14:creationId xmlns:p14="http://schemas.microsoft.com/office/powerpoint/2010/main" val="2924531069"/>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DOUBL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08C7-F558-494B-B205-9D9CCEFB8532}"/>
              </a:ext>
            </a:extLst>
          </p:cNvPr>
          <p:cNvSpPr>
            <a:spLocks noGrp="1"/>
          </p:cNvSpPr>
          <p:nvPr>
            <p:ph type="ctrTitle"/>
          </p:nvPr>
        </p:nvSpPr>
        <p:spPr>
          <a:xfrm>
            <a:off x="274397" y="386054"/>
            <a:ext cx="8710275" cy="1120764"/>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75B7B1D-B256-2A40-B450-9E58E5D249A4}"/>
              </a:ext>
            </a:extLst>
          </p:cNvPr>
          <p:cNvSpPr>
            <a:spLocks noGrp="1"/>
          </p:cNvSpPr>
          <p:nvPr>
            <p:ph type="subTitle" idx="1"/>
          </p:nvPr>
        </p:nvSpPr>
        <p:spPr>
          <a:xfrm>
            <a:off x="274397" y="1425887"/>
            <a:ext cx="8710275" cy="2595703"/>
          </a:xfrm>
        </p:spPr>
        <p:txBody>
          <a:bodyPr lIns="0" tIns="0" rIns="0">
            <a:normAutofit/>
          </a:bodyPr>
          <a:lstStyle>
            <a:lvl1pPr marL="0" indent="0" algn="l">
              <a:buNone/>
              <a:defRPr lang="en-US" sz="8000" kern="1200" cap="all" baseline="0" dirty="0">
                <a:solidFill>
                  <a:schemeClr val="accent2"/>
                </a:solidFill>
                <a:latin typeface="+mn-lt"/>
                <a:ea typeface="+mn-ea"/>
                <a:cs typeface="+mn-cs"/>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FF4A7EF4-F075-0842-914C-484A72CBE78D}"/>
              </a:ext>
            </a:extLst>
          </p:cNvPr>
          <p:cNvSpPr>
            <a:spLocks noGrp="1"/>
          </p:cNvSpPr>
          <p:nvPr>
            <p:ph type="dt" sz="half" idx="10"/>
          </p:nvPr>
        </p:nvSpPr>
        <p:spPr>
          <a:xfrm>
            <a:off x="0" y="6528816"/>
            <a:ext cx="1188720" cy="329184"/>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r>
              <a:rPr lang="en-US"/>
              <a:t>938719 04/20</a:t>
            </a:r>
            <a:endParaRPr lang="en-US" dirty="0"/>
          </a:p>
        </p:txBody>
      </p:sp>
      <p:sp>
        <p:nvSpPr>
          <p:cNvPr id="10" name="Rectangle 7">
            <a:extLst>
              <a:ext uri="{FF2B5EF4-FFF2-40B4-BE49-F238E27FC236}">
                <a16:creationId xmlns:a16="http://schemas.microsoft.com/office/drawing/2014/main" id="{6E979B7F-6C1E-5F46-95E0-C3C87BC2CCFF}"/>
              </a:ext>
            </a:extLst>
          </p:cNvPr>
          <p:cNvSpPr>
            <a:spLocks noGrp="1" noChangeArrowheads="1"/>
          </p:cNvSpPr>
          <p:nvPr>
            <p:ph type="ftr" sz="quarter" idx="11"/>
          </p:nvPr>
        </p:nvSpPr>
        <p:spPr>
          <a:xfrm>
            <a:off x="1371600" y="6532988"/>
            <a:ext cx="6400800" cy="325013"/>
          </a:xfrm>
          <a:solidFill>
            <a:schemeClr val="bg1">
              <a:alpha val="75000"/>
            </a:schemeClr>
          </a:solidFill>
          <a:ln/>
        </p:spPr>
        <p:txBody>
          <a:bodyPr/>
          <a:lstStyle>
            <a:lvl1pPr>
              <a:defRPr sz="800">
                <a:solidFill>
                  <a:schemeClr val="bg1">
                    <a:lumMod val="50000"/>
                  </a:schemeClr>
                </a:solidFill>
              </a:defRPr>
            </a:lvl1pPr>
          </a:lstStyle>
          <a:p>
            <a:r>
              <a:rPr lang="en-US" altLang="en-US"/>
              <a:t>Confidential, unpublished property of Cigna. Do not duplicate or distribute. Use and distribution limited solely to authorized personnel. © 2020 Cigna</a:t>
            </a:r>
            <a:endParaRPr lang="en-US" altLang="en-US" dirty="0"/>
          </a:p>
        </p:txBody>
      </p:sp>
      <p:sp>
        <p:nvSpPr>
          <p:cNvPr id="11" name="Slide Number Placeholder 5">
            <a:extLst>
              <a:ext uri="{FF2B5EF4-FFF2-40B4-BE49-F238E27FC236}">
                <a16:creationId xmlns:a16="http://schemas.microsoft.com/office/drawing/2014/main" id="{B29FC6FF-FACC-BD4A-9AEA-17B1B70B9B96}"/>
              </a:ext>
            </a:extLst>
          </p:cNvPr>
          <p:cNvSpPr>
            <a:spLocks noGrp="1"/>
          </p:cNvSpPr>
          <p:nvPr>
            <p:ph type="sldNum" sz="quarter" idx="12"/>
          </p:nvPr>
        </p:nvSpPr>
        <p:spPr>
          <a:xfrm>
            <a:off x="8594703" y="6532988"/>
            <a:ext cx="549298" cy="325013"/>
          </a:xfrm>
          <a:ln/>
        </p:spPr>
        <p:txBody>
          <a:bodyPr/>
          <a:lstStyle>
            <a:lvl1pPr>
              <a:defRPr sz="900">
                <a:solidFill>
                  <a:schemeClr val="bg1">
                    <a:lumMod val="50000"/>
                  </a:schemeClr>
                </a:solidFill>
              </a:defRPr>
            </a:lvl1pPr>
          </a:lstStyle>
          <a:p>
            <a:fld id="{97C9F2F1-5B60-4828-8D48-CC3CA0267DF1}" type="slidenum">
              <a:rPr lang="en-US" altLang="en-US" smtClean="0"/>
              <a:pPr/>
              <a:t>‹#›</a:t>
            </a:fld>
            <a:endParaRPr lang="en-US" altLang="en-US" dirty="0"/>
          </a:p>
        </p:txBody>
      </p:sp>
    </p:spTree>
    <p:extLst>
      <p:ext uri="{BB962C8B-B14F-4D97-AF65-F5344CB8AC3E}">
        <p14:creationId xmlns:p14="http://schemas.microsoft.com/office/powerpoint/2010/main" val="30913691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 Cover and picture">
    <p:bg bwMode="ltGray">
      <p:bgPr>
        <a:solidFill>
          <a:schemeClr val="accent1"/>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270005" y="1241382"/>
            <a:ext cx="4312087" cy="3553200"/>
          </a:xfrm>
          <a:noFill/>
        </p:spPr>
        <p:txBody>
          <a:bodyPr anchor="ctr" anchorCtr="0"/>
          <a:lstStyle>
            <a:lvl1pPr algn="l">
              <a:lnSpc>
                <a:spcPct val="83000"/>
              </a:lnSpc>
              <a:defRPr sz="3038">
                <a:solidFill>
                  <a:schemeClr val="tx1"/>
                </a:solidFill>
              </a:defRPr>
            </a:lvl1pPr>
          </a:lstStyle>
          <a:p>
            <a:r>
              <a:rPr lang="en-US" dirty="0"/>
              <a:t>Click to add title</a:t>
            </a:r>
          </a:p>
        </p:txBody>
      </p:sp>
      <p:sp>
        <p:nvSpPr>
          <p:cNvPr id="9" name="Subtitle 2">
            <a:extLst>
              <a:ext uri="{FF2B5EF4-FFF2-40B4-BE49-F238E27FC236}">
                <a16:creationId xmlns:a16="http://schemas.microsoft.com/office/drawing/2014/main" id="{098F6BE2-5CCD-41E0-71C3-2AC0B438B152}"/>
              </a:ext>
            </a:extLst>
          </p:cNvPr>
          <p:cNvSpPr>
            <a:spLocks noGrp="1"/>
          </p:cNvSpPr>
          <p:nvPr>
            <p:ph type="subTitle" idx="1" hasCustomPrompt="1"/>
          </p:nvPr>
        </p:nvSpPr>
        <p:spPr>
          <a:xfrm>
            <a:off x="270005" y="4794582"/>
            <a:ext cx="4312087" cy="320400"/>
          </a:xfrm>
        </p:spPr>
        <p:txBody>
          <a:bodyPr anchor="t" anchorCtr="0"/>
          <a:lstStyle>
            <a:lvl1pPr marL="0" indent="0" algn="l">
              <a:lnSpc>
                <a:spcPct val="100000"/>
              </a:lnSpc>
              <a:spcBef>
                <a:spcPts val="0"/>
              </a:spcBef>
              <a:spcAft>
                <a:spcPts val="0"/>
              </a:spcAft>
              <a:buFont typeface="Arial" panose="020B0604020202020204" pitchFamily="34" charset="0"/>
              <a:buChar char="​"/>
              <a:defRPr sz="1125"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9pPr>
          </a:lstStyle>
          <a:p>
            <a:r>
              <a:rPr lang="en-US" dirty="0"/>
              <a:t>Click to add subtitle</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8" y="5738400"/>
            <a:ext cx="1047599" cy="758676"/>
          </a:xfrm>
          <a:prstGeom prst="rect">
            <a:avLst/>
          </a:prstGeom>
        </p:spPr>
      </p:pic>
      <p:sp>
        <p:nvSpPr>
          <p:cNvPr id="15" name="Rectangle 14">
            <a:extLst>
              <a:ext uri="{FF2B5EF4-FFF2-40B4-BE49-F238E27FC236}">
                <a16:creationId xmlns:a16="http://schemas.microsoft.com/office/drawing/2014/main" id="{B247B6C7-7660-1479-8B78-FD395495AB0D}"/>
              </a:ext>
            </a:extLst>
          </p:cNvPr>
          <p:cNvSpPr/>
          <p:nvPr userDrawn="1"/>
        </p:nvSpPr>
        <p:spPr>
          <a:xfrm>
            <a:off x="197732" y="6564242"/>
            <a:ext cx="4320732" cy="161583"/>
          </a:xfrm>
          <a:prstGeom prst="rect">
            <a:avLst/>
          </a:prstGeom>
        </p:spPr>
        <p:txBody>
          <a:bodyPr wrap="square">
            <a:spAutoFit/>
          </a:bodyPr>
          <a:lstStyle/>
          <a:p>
            <a:pPr defTabSz="256925" fontAlgn="base">
              <a:spcBef>
                <a:spcPct val="0"/>
              </a:spcBef>
              <a:spcAft>
                <a:spcPct val="0"/>
              </a:spcAft>
            </a:pPr>
            <a:r>
              <a:rPr lang="en-US" sz="450" b="1" dirty="0">
                <a:cs typeface="Arial" charset="0"/>
              </a:rPr>
              <a:t>Offered by Cigna Health and Life Insurance Company, or its affiliates.</a:t>
            </a:r>
          </a:p>
        </p:txBody>
      </p:sp>
      <p:sp>
        <p:nvSpPr>
          <p:cNvPr id="16" name="Rectangle 15">
            <a:extLst>
              <a:ext uri="{FF2B5EF4-FFF2-40B4-BE49-F238E27FC236}">
                <a16:creationId xmlns:a16="http://schemas.microsoft.com/office/drawing/2014/main" id="{8D09F426-9DC5-BFBA-A501-D62834EDB54A}"/>
              </a:ext>
            </a:extLst>
          </p:cNvPr>
          <p:cNvSpPr/>
          <p:nvPr userDrawn="1"/>
        </p:nvSpPr>
        <p:spPr>
          <a:xfrm>
            <a:off x="270003" y="409672"/>
            <a:ext cx="1388201" cy="161583"/>
          </a:xfrm>
          <a:prstGeom prst="rect">
            <a:avLst/>
          </a:prstGeom>
        </p:spPr>
        <p:txBody>
          <a:bodyPr wrap="none" lIns="0">
            <a:spAutoFit/>
          </a:bodyPr>
          <a:lstStyle/>
          <a:p>
            <a:pPr lvl="0"/>
            <a:r>
              <a:rPr lang="en-US" sz="450" b="1" spc="169" dirty="0"/>
              <a:t>YOUR NEW GROWTH PLAN</a:t>
            </a:r>
          </a:p>
        </p:txBody>
      </p:sp>
      <p:sp>
        <p:nvSpPr>
          <p:cNvPr id="40" name="Picture Placeholder 39">
            <a:extLst>
              <a:ext uri="{FF2B5EF4-FFF2-40B4-BE49-F238E27FC236}">
                <a16:creationId xmlns:a16="http://schemas.microsoft.com/office/drawing/2014/main" id="{130DE4A9-9E7E-CD0B-5EA1-BC99CB2B7554}"/>
              </a:ext>
            </a:extLst>
          </p:cNvPr>
          <p:cNvSpPr>
            <a:spLocks noGrp="1"/>
          </p:cNvSpPr>
          <p:nvPr>
            <p:ph type="pic" sz="quarter" idx="10" hasCustomPrompt="1"/>
          </p:nvPr>
        </p:nvSpPr>
        <p:spPr>
          <a:xfrm>
            <a:off x="4579517" y="0"/>
            <a:ext cx="4574575"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Tree>
    <p:extLst>
      <p:ext uri="{BB962C8B-B14F-4D97-AF65-F5344CB8AC3E}">
        <p14:creationId xmlns:p14="http://schemas.microsoft.com/office/powerpoint/2010/main" val="14572307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 Cover and picture">
    <p:bg bwMode="ltGray">
      <p:bgPr>
        <a:solidFill>
          <a:schemeClr val="accent3"/>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pic>
        <p:nvPicPr>
          <p:cNvPr id="10" name="Logo">
            <a:extLst>
              <a:ext uri="{FF2B5EF4-FFF2-40B4-BE49-F238E27FC236}">
                <a16:creationId xmlns:a16="http://schemas.microsoft.com/office/drawing/2014/main" id="{1577225C-3628-B1DD-7D69-0438167E10C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8" y="5738400"/>
            <a:ext cx="1047599" cy="758676"/>
          </a:xfrm>
          <a:prstGeom prst="rect">
            <a:avLst/>
          </a:prstGeom>
        </p:spPr>
      </p:pic>
      <p:sp>
        <p:nvSpPr>
          <p:cNvPr id="11" name="Rectangle 10">
            <a:extLst>
              <a:ext uri="{FF2B5EF4-FFF2-40B4-BE49-F238E27FC236}">
                <a16:creationId xmlns:a16="http://schemas.microsoft.com/office/drawing/2014/main" id="{E81AE352-29C0-9357-9453-EA402ACD7C9B}"/>
              </a:ext>
            </a:extLst>
          </p:cNvPr>
          <p:cNvSpPr/>
          <p:nvPr userDrawn="1"/>
        </p:nvSpPr>
        <p:spPr>
          <a:xfrm>
            <a:off x="197732" y="6564242"/>
            <a:ext cx="4320732" cy="161583"/>
          </a:xfrm>
          <a:prstGeom prst="rect">
            <a:avLst/>
          </a:prstGeom>
        </p:spPr>
        <p:txBody>
          <a:bodyPr wrap="square">
            <a:spAutoFit/>
          </a:bodyPr>
          <a:lstStyle/>
          <a:p>
            <a:pPr defTabSz="256925" fontAlgn="base">
              <a:spcBef>
                <a:spcPct val="0"/>
              </a:spcBef>
              <a:spcAft>
                <a:spcPct val="0"/>
              </a:spcAft>
            </a:pPr>
            <a:r>
              <a:rPr lang="en-US" sz="450" b="1" dirty="0">
                <a:cs typeface="Arial" charset="0"/>
              </a:rPr>
              <a:t>Offered by Cigna Health and Life Insurance Company, or its affiliates.</a:t>
            </a:r>
          </a:p>
        </p:txBody>
      </p:sp>
      <p:sp>
        <p:nvSpPr>
          <p:cNvPr id="12" name="Rectangle 11">
            <a:extLst>
              <a:ext uri="{FF2B5EF4-FFF2-40B4-BE49-F238E27FC236}">
                <a16:creationId xmlns:a16="http://schemas.microsoft.com/office/drawing/2014/main" id="{046595FF-21A6-4917-9E47-9899B460988B}"/>
              </a:ext>
            </a:extLst>
          </p:cNvPr>
          <p:cNvSpPr/>
          <p:nvPr userDrawn="1"/>
        </p:nvSpPr>
        <p:spPr>
          <a:xfrm>
            <a:off x="270003" y="409672"/>
            <a:ext cx="1388201" cy="161583"/>
          </a:xfrm>
          <a:prstGeom prst="rect">
            <a:avLst/>
          </a:prstGeom>
        </p:spPr>
        <p:txBody>
          <a:bodyPr wrap="none" lIns="0">
            <a:spAutoFit/>
          </a:bodyPr>
          <a:lstStyle/>
          <a:p>
            <a:pPr lvl="0"/>
            <a:r>
              <a:rPr lang="en-US" sz="450" b="1" spc="169" dirty="0"/>
              <a:t>YOUR NEW GROWTH PLAN</a:t>
            </a:r>
          </a:p>
        </p:txBody>
      </p:sp>
      <p:sp>
        <p:nvSpPr>
          <p:cNvPr id="3" name="Picture Placeholder 2">
            <a:extLst>
              <a:ext uri="{FF2B5EF4-FFF2-40B4-BE49-F238E27FC236}">
                <a16:creationId xmlns:a16="http://schemas.microsoft.com/office/drawing/2014/main" id="{A5F4C5D6-828A-7A0E-2D2E-E4CF395452BA}"/>
              </a:ext>
            </a:extLst>
          </p:cNvPr>
          <p:cNvSpPr>
            <a:spLocks noGrp="1"/>
          </p:cNvSpPr>
          <p:nvPr>
            <p:ph type="pic" sz="quarter" idx="10" hasCustomPrompt="1"/>
          </p:nvPr>
        </p:nvSpPr>
        <p:spPr>
          <a:xfrm>
            <a:off x="4579517" y="0"/>
            <a:ext cx="4574575"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4" name="Title 1">
            <a:extLst>
              <a:ext uri="{FF2B5EF4-FFF2-40B4-BE49-F238E27FC236}">
                <a16:creationId xmlns:a16="http://schemas.microsoft.com/office/drawing/2014/main" id="{C012F554-8360-F719-F6A8-5388EB735F5D}"/>
              </a:ext>
            </a:extLst>
          </p:cNvPr>
          <p:cNvSpPr>
            <a:spLocks noGrp="1"/>
          </p:cNvSpPr>
          <p:nvPr>
            <p:ph type="ctrTitle" hasCustomPrompt="1"/>
          </p:nvPr>
        </p:nvSpPr>
        <p:spPr bwMode="white">
          <a:xfrm>
            <a:off x="270005" y="1241382"/>
            <a:ext cx="4312087" cy="3553200"/>
          </a:xfrm>
          <a:noFill/>
        </p:spPr>
        <p:txBody>
          <a:bodyPr anchor="ctr" anchorCtr="0"/>
          <a:lstStyle>
            <a:lvl1pPr algn="l">
              <a:lnSpc>
                <a:spcPct val="83000"/>
              </a:lnSpc>
              <a:defRPr sz="3038">
                <a:solidFill>
                  <a:schemeClr val="tx1"/>
                </a:solidFill>
              </a:defRPr>
            </a:lvl1pPr>
          </a:lstStyle>
          <a:p>
            <a:r>
              <a:rPr lang="en-US" dirty="0"/>
              <a:t>Click to add title</a:t>
            </a:r>
          </a:p>
        </p:txBody>
      </p:sp>
      <p:sp>
        <p:nvSpPr>
          <p:cNvPr id="5" name="Subtitle 2">
            <a:extLst>
              <a:ext uri="{FF2B5EF4-FFF2-40B4-BE49-F238E27FC236}">
                <a16:creationId xmlns:a16="http://schemas.microsoft.com/office/drawing/2014/main" id="{5879D075-7832-9004-92AC-26D249303E72}"/>
              </a:ext>
            </a:extLst>
          </p:cNvPr>
          <p:cNvSpPr>
            <a:spLocks noGrp="1"/>
          </p:cNvSpPr>
          <p:nvPr>
            <p:ph type="subTitle" idx="1" hasCustomPrompt="1"/>
          </p:nvPr>
        </p:nvSpPr>
        <p:spPr>
          <a:xfrm>
            <a:off x="270005" y="4794582"/>
            <a:ext cx="4312087" cy="320400"/>
          </a:xfrm>
        </p:spPr>
        <p:txBody>
          <a:bodyPr anchor="t" anchorCtr="0"/>
          <a:lstStyle>
            <a:lvl1pPr marL="0" indent="0" algn="l">
              <a:lnSpc>
                <a:spcPct val="100000"/>
              </a:lnSpc>
              <a:spcBef>
                <a:spcPts val="0"/>
              </a:spcBef>
              <a:spcAft>
                <a:spcPts val="0"/>
              </a:spcAft>
              <a:buFont typeface="Arial" panose="020B0604020202020204" pitchFamily="34" charset="0"/>
              <a:buChar char="​"/>
              <a:defRPr sz="1125"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28322913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 Cover and picture">
    <p:bg bwMode="ltGray">
      <p:bgPr>
        <a:solidFill>
          <a:schemeClr val="accent5"/>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pic>
        <p:nvPicPr>
          <p:cNvPr id="10" name="Logo">
            <a:extLst>
              <a:ext uri="{FF2B5EF4-FFF2-40B4-BE49-F238E27FC236}">
                <a16:creationId xmlns:a16="http://schemas.microsoft.com/office/drawing/2014/main" id="{E96DA4C0-FEAE-1B5C-5076-C0205B93DD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8" y="5738400"/>
            <a:ext cx="1047599" cy="758676"/>
          </a:xfrm>
          <a:prstGeom prst="rect">
            <a:avLst/>
          </a:prstGeom>
        </p:spPr>
      </p:pic>
      <p:sp>
        <p:nvSpPr>
          <p:cNvPr id="11" name="Rectangle 10">
            <a:extLst>
              <a:ext uri="{FF2B5EF4-FFF2-40B4-BE49-F238E27FC236}">
                <a16:creationId xmlns:a16="http://schemas.microsoft.com/office/drawing/2014/main" id="{7C7E95EA-AB86-CE5F-A7CC-3C701325101E}"/>
              </a:ext>
            </a:extLst>
          </p:cNvPr>
          <p:cNvSpPr/>
          <p:nvPr userDrawn="1"/>
        </p:nvSpPr>
        <p:spPr>
          <a:xfrm>
            <a:off x="197732" y="6564242"/>
            <a:ext cx="4320732" cy="161583"/>
          </a:xfrm>
          <a:prstGeom prst="rect">
            <a:avLst/>
          </a:prstGeom>
        </p:spPr>
        <p:txBody>
          <a:bodyPr wrap="square">
            <a:spAutoFit/>
          </a:bodyPr>
          <a:lstStyle/>
          <a:p>
            <a:pPr defTabSz="256925" fontAlgn="base">
              <a:spcBef>
                <a:spcPct val="0"/>
              </a:spcBef>
              <a:spcAft>
                <a:spcPct val="0"/>
              </a:spcAft>
            </a:pPr>
            <a:r>
              <a:rPr lang="en-US" sz="450" b="1" dirty="0">
                <a:cs typeface="Arial" charset="0"/>
              </a:rPr>
              <a:t>Offered by Cigna Health and Life Insurance Company, or its affiliates.</a:t>
            </a:r>
          </a:p>
        </p:txBody>
      </p:sp>
      <p:sp>
        <p:nvSpPr>
          <p:cNvPr id="12" name="Rectangle 11">
            <a:extLst>
              <a:ext uri="{FF2B5EF4-FFF2-40B4-BE49-F238E27FC236}">
                <a16:creationId xmlns:a16="http://schemas.microsoft.com/office/drawing/2014/main" id="{40DE7819-DDE3-3D94-B9CF-BAC34FE7A100}"/>
              </a:ext>
            </a:extLst>
          </p:cNvPr>
          <p:cNvSpPr/>
          <p:nvPr userDrawn="1"/>
        </p:nvSpPr>
        <p:spPr>
          <a:xfrm>
            <a:off x="270003" y="409672"/>
            <a:ext cx="1388201" cy="161583"/>
          </a:xfrm>
          <a:prstGeom prst="rect">
            <a:avLst/>
          </a:prstGeom>
        </p:spPr>
        <p:txBody>
          <a:bodyPr wrap="none" lIns="0">
            <a:spAutoFit/>
          </a:bodyPr>
          <a:lstStyle/>
          <a:p>
            <a:pPr lvl="0"/>
            <a:r>
              <a:rPr lang="en-US" sz="450" b="1" spc="169" dirty="0"/>
              <a:t>YOUR NEW GROWTH PLAN</a:t>
            </a:r>
          </a:p>
        </p:txBody>
      </p:sp>
      <p:sp>
        <p:nvSpPr>
          <p:cNvPr id="3" name="Picture Placeholder 2">
            <a:extLst>
              <a:ext uri="{FF2B5EF4-FFF2-40B4-BE49-F238E27FC236}">
                <a16:creationId xmlns:a16="http://schemas.microsoft.com/office/drawing/2014/main" id="{52C7B585-F834-7122-D7D8-BFC68335C94B}"/>
              </a:ext>
            </a:extLst>
          </p:cNvPr>
          <p:cNvSpPr>
            <a:spLocks noGrp="1"/>
          </p:cNvSpPr>
          <p:nvPr>
            <p:ph type="pic" sz="quarter" idx="10" hasCustomPrompt="1"/>
          </p:nvPr>
        </p:nvSpPr>
        <p:spPr>
          <a:xfrm>
            <a:off x="4579517" y="0"/>
            <a:ext cx="4574575"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4" name="Title 1">
            <a:extLst>
              <a:ext uri="{FF2B5EF4-FFF2-40B4-BE49-F238E27FC236}">
                <a16:creationId xmlns:a16="http://schemas.microsoft.com/office/drawing/2014/main" id="{6835EEE5-2964-0A3B-00CC-D69C552A51FE}"/>
              </a:ext>
            </a:extLst>
          </p:cNvPr>
          <p:cNvSpPr>
            <a:spLocks noGrp="1"/>
          </p:cNvSpPr>
          <p:nvPr>
            <p:ph type="ctrTitle" hasCustomPrompt="1"/>
          </p:nvPr>
        </p:nvSpPr>
        <p:spPr bwMode="white">
          <a:xfrm>
            <a:off x="270005" y="1241382"/>
            <a:ext cx="4312087" cy="3553200"/>
          </a:xfrm>
          <a:noFill/>
        </p:spPr>
        <p:txBody>
          <a:bodyPr anchor="ctr" anchorCtr="0"/>
          <a:lstStyle>
            <a:lvl1pPr algn="l">
              <a:lnSpc>
                <a:spcPct val="83000"/>
              </a:lnSpc>
              <a:defRPr sz="3038">
                <a:solidFill>
                  <a:schemeClr val="tx1"/>
                </a:solidFill>
              </a:defRPr>
            </a:lvl1pPr>
          </a:lstStyle>
          <a:p>
            <a:r>
              <a:rPr lang="en-US" dirty="0"/>
              <a:t>Click to add title</a:t>
            </a:r>
          </a:p>
        </p:txBody>
      </p:sp>
      <p:sp>
        <p:nvSpPr>
          <p:cNvPr id="5" name="Subtitle 2">
            <a:extLst>
              <a:ext uri="{FF2B5EF4-FFF2-40B4-BE49-F238E27FC236}">
                <a16:creationId xmlns:a16="http://schemas.microsoft.com/office/drawing/2014/main" id="{D066E460-D54A-C286-E9E5-7A0A301A6533}"/>
              </a:ext>
            </a:extLst>
          </p:cNvPr>
          <p:cNvSpPr>
            <a:spLocks noGrp="1"/>
          </p:cNvSpPr>
          <p:nvPr>
            <p:ph type="subTitle" idx="1" hasCustomPrompt="1"/>
          </p:nvPr>
        </p:nvSpPr>
        <p:spPr>
          <a:xfrm>
            <a:off x="270005" y="4794582"/>
            <a:ext cx="4312087" cy="320400"/>
          </a:xfrm>
        </p:spPr>
        <p:txBody>
          <a:bodyPr anchor="t" anchorCtr="0"/>
          <a:lstStyle>
            <a:lvl1pPr marL="0" indent="0" algn="l">
              <a:lnSpc>
                <a:spcPct val="100000"/>
              </a:lnSpc>
              <a:spcBef>
                <a:spcPts val="0"/>
              </a:spcBef>
              <a:spcAft>
                <a:spcPts val="0"/>
              </a:spcAft>
              <a:buFont typeface="Arial" panose="020B0604020202020204" pitchFamily="34" charset="0"/>
              <a:buChar char="​"/>
              <a:defRPr sz="1125"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36302753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 Cover color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a:xfrm>
            <a:off x="4918699" y="3"/>
            <a:ext cx="4225307" cy="6858001"/>
            <a:chOff x="6558257" y="0"/>
            <a:chExt cx="5633743" cy="6858001"/>
          </a:xfrm>
          <a:solidFill>
            <a:schemeClr val="bg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auto">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 name="Freeform 6">
              <a:extLst>
                <a:ext uri="{FF2B5EF4-FFF2-40B4-BE49-F238E27FC236}">
                  <a16:creationId xmlns:a16="http://schemas.microsoft.com/office/drawing/2014/main" id="{328E937B-75AD-DF1D-7917-61D54E6247C5}"/>
                </a:ext>
              </a:extLst>
            </p:cNvPr>
            <p:cNvSpPr>
              <a:spLocks/>
            </p:cNvSpPr>
            <p:nvPr/>
          </p:nvSpPr>
          <p:spPr bwMode="auto">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8">
              <a:extLst>
                <a:ext uri="{FF2B5EF4-FFF2-40B4-BE49-F238E27FC236}">
                  <a16:creationId xmlns:a16="http://schemas.microsoft.com/office/drawing/2014/main" id="{C85033FA-793E-AA01-0AB1-F5E7C6942C1A}"/>
                </a:ext>
              </a:extLst>
            </p:cNvPr>
            <p:cNvSpPr>
              <a:spLocks/>
            </p:cNvSpPr>
            <p:nvPr/>
          </p:nvSpPr>
          <p:spPr bwMode="auto">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9">
              <a:extLst>
                <a:ext uri="{FF2B5EF4-FFF2-40B4-BE49-F238E27FC236}">
                  <a16:creationId xmlns:a16="http://schemas.microsoft.com/office/drawing/2014/main" id="{969D7882-626D-04E8-A8B2-115119BF2A22}"/>
                </a:ext>
              </a:extLst>
            </p:cNvPr>
            <p:cNvSpPr>
              <a:spLocks/>
            </p:cNvSpPr>
            <p:nvPr/>
          </p:nvSpPr>
          <p:spPr bwMode="auto">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auto">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auto">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auto">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auto">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auto">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auto">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auto">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auto">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auto">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auto">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auto">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auto">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auto">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auto">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auto">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auto">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auto">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auto">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auto">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auto">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auto">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auto">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auto">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auto">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auto">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auto">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auto">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auto">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auto">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auto">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auto">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auto">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auto">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auto">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auto">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auto">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auto">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auto">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auto">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auto">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auto">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auto">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auto">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auto">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auto">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auto">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8" y="5738400"/>
            <a:ext cx="1047599" cy="758676"/>
          </a:xfrm>
          <a:prstGeom prst="rect">
            <a:avLst/>
          </a:prstGeom>
        </p:spPr>
      </p:pic>
      <p:sp>
        <p:nvSpPr>
          <p:cNvPr id="2" name="Title 1"/>
          <p:cNvSpPr>
            <a:spLocks noGrp="1"/>
          </p:cNvSpPr>
          <p:nvPr>
            <p:ph type="ctrTitle" hasCustomPrompt="1"/>
          </p:nvPr>
        </p:nvSpPr>
        <p:spPr bwMode="white">
          <a:xfrm>
            <a:off x="269998" y="1360813"/>
            <a:ext cx="5691600" cy="3553199"/>
          </a:xfrm>
          <a:noFill/>
        </p:spPr>
        <p:txBody>
          <a:bodyPr anchor="ctr" anchorCtr="0"/>
          <a:lstStyle>
            <a:lvl1pPr algn="l">
              <a:lnSpc>
                <a:spcPct val="83000"/>
              </a:lnSpc>
              <a:defRPr sz="3038">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69999" y="4914000"/>
            <a:ext cx="56916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1125"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9pPr>
          </a:lstStyle>
          <a:p>
            <a:r>
              <a:rPr lang="en-US" dirty="0"/>
              <a:t>Click to add subtitle</a:t>
            </a:r>
          </a:p>
        </p:txBody>
      </p:sp>
      <p:sp>
        <p:nvSpPr>
          <p:cNvPr id="22" name="Rectangle 21">
            <a:extLst>
              <a:ext uri="{FF2B5EF4-FFF2-40B4-BE49-F238E27FC236}">
                <a16:creationId xmlns:a16="http://schemas.microsoft.com/office/drawing/2014/main" id="{98BCA427-DF2E-5B02-C6D7-C7EE58B8AFCD}"/>
              </a:ext>
            </a:extLst>
          </p:cNvPr>
          <p:cNvSpPr/>
          <p:nvPr userDrawn="1"/>
        </p:nvSpPr>
        <p:spPr>
          <a:xfrm>
            <a:off x="197732" y="6564242"/>
            <a:ext cx="4320732" cy="161583"/>
          </a:xfrm>
          <a:prstGeom prst="rect">
            <a:avLst/>
          </a:prstGeom>
        </p:spPr>
        <p:txBody>
          <a:bodyPr wrap="square">
            <a:spAutoFit/>
          </a:bodyPr>
          <a:lstStyle/>
          <a:p>
            <a:pPr defTabSz="256925" fontAlgn="base">
              <a:spcBef>
                <a:spcPct val="0"/>
              </a:spcBef>
              <a:spcAft>
                <a:spcPct val="0"/>
              </a:spcAft>
            </a:pPr>
            <a:r>
              <a:rPr lang="en-US" sz="450" b="1" dirty="0">
                <a:cs typeface="Arial" charset="0"/>
              </a:rPr>
              <a:t>Offered by Cigna Health and Life Insurance Company, or its affiliates.</a:t>
            </a:r>
          </a:p>
        </p:txBody>
      </p:sp>
      <p:sp>
        <p:nvSpPr>
          <p:cNvPr id="23" name="Rectangle 22">
            <a:extLst>
              <a:ext uri="{FF2B5EF4-FFF2-40B4-BE49-F238E27FC236}">
                <a16:creationId xmlns:a16="http://schemas.microsoft.com/office/drawing/2014/main" id="{80E1806A-7D10-A8AE-E47F-71806743C716}"/>
              </a:ext>
            </a:extLst>
          </p:cNvPr>
          <p:cNvSpPr/>
          <p:nvPr userDrawn="1"/>
        </p:nvSpPr>
        <p:spPr>
          <a:xfrm>
            <a:off x="270003" y="409672"/>
            <a:ext cx="1388201" cy="161583"/>
          </a:xfrm>
          <a:prstGeom prst="rect">
            <a:avLst/>
          </a:prstGeom>
        </p:spPr>
        <p:txBody>
          <a:bodyPr wrap="none" lIns="0">
            <a:spAutoFit/>
          </a:bodyPr>
          <a:lstStyle/>
          <a:p>
            <a:pPr lvl="0"/>
            <a:r>
              <a:rPr lang="en-US" sz="450" b="1" spc="169" dirty="0"/>
              <a:t>YOUR NEW GROWTH PLAN</a:t>
            </a:r>
          </a:p>
        </p:txBody>
      </p:sp>
    </p:spTree>
    <p:extLst>
      <p:ext uri="{BB962C8B-B14F-4D97-AF65-F5344CB8AC3E}">
        <p14:creationId xmlns:p14="http://schemas.microsoft.com/office/powerpoint/2010/main" val="605752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 Cover color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23" name="Graphic 18">
            <a:extLst>
              <a:ext uri="{FF2B5EF4-FFF2-40B4-BE49-F238E27FC236}">
                <a16:creationId xmlns:a16="http://schemas.microsoft.com/office/drawing/2014/main" id="{979F411F-DDC3-410A-39FF-E348CF087575}"/>
              </a:ext>
            </a:extLst>
          </p:cNvPr>
          <p:cNvSpPr/>
          <p:nvPr userDrawn="1"/>
        </p:nvSpPr>
        <p:spPr>
          <a:xfrm>
            <a:off x="300837" y="1625541"/>
            <a:ext cx="76014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chemeClr val="tx2"/>
          </a:solidFill>
          <a:ln w="9525" cap="flat">
            <a:noFill/>
            <a:prstDash val="solid"/>
            <a:miter/>
          </a:ln>
        </p:spPr>
        <p:txBody>
          <a:bodyPr rtlCol="0" anchor="ctr"/>
          <a:lstStyle/>
          <a:p>
            <a:endParaRPr lang="en-US" sz="1350" dirty="0"/>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8" y="5738400"/>
            <a:ext cx="1047599" cy="758676"/>
          </a:xfrm>
          <a:prstGeom prst="rect">
            <a:avLst/>
          </a:prstGeom>
        </p:spPr>
      </p:pic>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69999" y="4914000"/>
            <a:ext cx="56916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1125"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9pPr>
          </a:lstStyle>
          <a:p>
            <a:r>
              <a:rPr lang="en-US" dirty="0"/>
              <a:t>Click to add subtitle</a:t>
            </a:r>
          </a:p>
        </p:txBody>
      </p:sp>
      <p:sp>
        <p:nvSpPr>
          <p:cNvPr id="25" name="Title 1">
            <a:extLst>
              <a:ext uri="{FF2B5EF4-FFF2-40B4-BE49-F238E27FC236}">
                <a16:creationId xmlns:a16="http://schemas.microsoft.com/office/drawing/2014/main" id="{87A3D42A-8BBF-DCC4-0104-0D87887DE58C}"/>
              </a:ext>
            </a:extLst>
          </p:cNvPr>
          <p:cNvSpPr>
            <a:spLocks noGrp="1"/>
          </p:cNvSpPr>
          <p:nvPr>
            <p:ph type="ctrTitle" hasCustomPrompt="1"/>
          </p:nvPr>
        </p:nvSpPr>
        <p:spPr bwMode="white">
          <a:xfrm>
            <a:off x="269998" y="2448000"/>
            <a:ext cx="5691600" cy="2466000"/>
          </a:xfrm>
          <a:noFill/>
        </p:spPr>
        <p:txBody>
          <a:bodyPr anchor="t" anchorCtr="0"/>
          <a:lstStyle>
            <a:lvl1pPr algn="l">
              <a:lnSpc>
                <a:spcPct val="83000"/>
              </a:lnSpc>
              <a:defRPr sz="3038">
                <a:solidFill>
                  <a:schemeClr val="tx1"/>
                </a:solidFill>
              </a:defRPr>
            </a:lvl1pPr>
          </a:lstStyle>
          <a:p>
            <a:r>
              <a:rPr lang="en-US" dirty="0"/>
              <a:t>Click to add title</a:t>
            </a:r>
          </a:p>
        </p:txBody>
      </p:sp>
      <p:pic>
        <p:nvPicPr>
          <p:cNvPr id="4" name="Graphic 3">
            <a:extLst>
              <a:ext uri="{FF2B5EF4-FFF2-40B4-BE49-F238E27FC236}">
                <a16:creationId xmlns:a16="http://schemas.microsoft.com/office/drawing/2014/main" id="{70559EF5-A09D-7BB0-4E9B-580068665E18}"/>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60560" y="-2047"/>
            <a:ext cx="1993526" cy="6856714"/>
          </a:xfrm>
          <a:prstGeom prst="rect">
            <a:avLst/>
          </a:prstGeom>
        </p:spPr>
      </p:pic>
      <p:sp>
        <p:nvSpPr>
          <p:cNvPr id="8" name="Rectangle 7">
            <a:extLst>
              <a:ext uri="{FF2B5EF4-FFF2-40B4-BE49-F238E27FC236}">
                <a16:creationId xmlns:a16="http://schemas.microsoft.com/office/drawing/2014/main" id="{1416435D-FA84-8431-3FF2-BE3857F22D15}"/>
              </a:ext>
            </a:extLst>
          </p:cNvPr>
          <p:cNvSpPr/>
          <p:nvPr userDrawn="1"/>
        </p:nvSpPr>
        <p:spPr>
          <a:xfrm>
            <a:off x="197732" y="6564242"/>
            <a:ext cx="4320732" cy="161583"/>
          </a:xfrm>
          <a:prstGeom prst="rect">
            <a:avLst/>
          </a:prstGeom>
        </p:spPr>
        <p:txBody>
          <a:bodyPr wrap="square">
            <a:spAutoFit/>
          </a:bodyPr>
          <a:lstStyle/>
          <a:p>
            <a:pPr defTabSz="256925" fontAlgn="base">
              <a:spcBef>
                <a:spcPct val="0"/>
              </a:spcBef>
              <a:spcAft>
                <a:spcPct val="0"/>
              </a:spcAft>
            </a:pPr>
            <a:r>
              <a:rPr lang="en-US" sz="450" b="1" dirty="0">
                <a:cs typeface="Arial" charset="0"/>
              </a:rPr>
              <a:t>Offered by Cigna Health and Life Insurance Company, or its affiliates.</a:t>
            </a:r>
          </a:p>
        </p:txBody>
      </p:sp>
      <p:sp>
        <p:nvSpPr>
          <p:cNvPr id="9" name="Rectangle 8">
            <a:extLst>
              <a:ext uri="{FF2B5EF4-FFF2-40B4-BE49-F238E27FC236}">
                <a16:creationId xmlns:a16="http://schemas.microsoft.com/office/drawing/2014/main" id="{973C7614-DDE0-285A-5D9A-1542EACD37F1}"/>
              </a:ext>
            </a:extLst>
          </p:cNvPr>
          <p:cNvSpPr/>
          <p:nvPr userDrawn="1"/>
        </p:nvSpPr>
        <p:spPr>
          <a:xfrm>
            <a:off x="270003" y="409672"/>
            <a:ext cx="1388201" cy="161583"/>
          </a:xfrm>
          <a:prstGeom prst="rect">
            <a:avLst/>
          </a:prstGeom>
        </p:spPr>
        <p:txBody>
          <a:bodyPr wrap="none" lIns="0">
            <a:spAutoFit/>
          </a:bodyPr>
          <a:lstStyle/>
          <a:p>
            <a:pPr lvl="0"/>
            <a:r>
              <a:rPr lang="en-US" sz="450" b="1" spc="169" dirty="0"/>
              <a:t>YOUR NEW GROWTH PLAN</a:t>
            </a:r>
          </a:p>
        </p:txBody>
      </p:sp>
    </p:spTree>
    <p:extLst>
      <p:ext uri="{BB962C8B-B14F-4D97-AF65-F5344CB8AC3E}">
        <p14:creationId xmlns:p14="http://schemas.microsoft.com/office/powerpoint/2010/main" val="23591429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 Cover color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8" y="5738400"/>
            <a:ext cx="1047599" cy="758676"/>
          </a:xfrm>
          <a:prstGeom prst="rect">
            <a:avLst/>
          </a:prstGeom>
        </p:spPr>
      </p:pic>
      <p:sp>
        <p:nvSpPr>
          <p:cNvPr id="2" name="Title 1"/>
          <p:cNvSpPr>
            <a:spLocks noGrp="1"/>
          </p:cNvSpPr>
          <p:nvPr>
            <p:ph type="ctrTitle" hasCustomPrompt="1"/>
          </p:nvPr>
        </p:nvSpPr>
        <p:spPr bwMode="white">
          <a:xfrm>
            <a:off x="269998" y="1360800"/>
            <a:ext cx="5691600" cy="3553200"/>
          </a:xfrm>
          <a:noFill/>
        </p:spPr>
        <p:txBody>
          <a:bodyPr anchor="ctr" anchorCtr="0"/>
          <a:lstStyle>
            <a:lvl1pPr algn="l">
              <a:lnSpc>
                <a:spcPct val="83000"/>
              </a:lnSpc>
              <a:defRPr sz="3038">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69999" y="4914000"/>
            <a:ext cx="56916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1125"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9pPr>
          </a:lstStyle>
          <a:p>
            <a:r>
              <a:rPr lang="en-US" dirty="0"/>
              <a:t>Click to add subtitle</a:t>
            </a:r>
          </a:p>
        </p:txBody>
      </p:sp>
      <p:pic>
        <p:nvPicPr>
          <p:cNvPr id="8" name="Graphic 7">
            <a:extLst>
              <a:ext uri="{FF2B5EF4-FFF2-40B4-BE49-F238E27FC236}">
                <a16:creationId xmlns:a16="http://schemas.microsoft.com/office/drawing/2014/main" id="{A3D4C07C-475D-BBF4-8837-AAE788DBE149}"/>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25601" y="0"/>
            <a:ext cx="2019300" cy="6858000"/>
          </a:xfrm>
          <a:prstGeom prst="rect">
            <a:avLst/>
          </a:prstGeom>
        </p:spPr>
      </p:pic>
      <p:sp>
        <p:nvSpPr>
          <p:cNvPr id="9" name="Rectangle 8">
            <a:extLst>
              <a:ext uri="{FF2B5EF4-FFF2-40B4-BE49-F238E27FC236}">
                <a16:creationId xmlns:a16="http://schemas.microsoft.com/office/drawing/2014/main" id="{6AD0FA03-4C92-B8A6-921E-538D636C6312}"/>
              </a:ext>
            </a:extLst>
          </p:cNvPr>
          <p:cNvSpPr/>
          <p:nvPr userDrawn="1"/>
        </p:nvSpPr>
        <p:spPr>
          <a:xfrm>
            <a:off x="197732" y="6564242"/>
            <a:ext cx="4320732" cy="161583"/>
          </a:xfrm>
          <a:prstGeom prst="rect">
            <a:avLst/>
          </a:prstGeom>
        </p:spPr>
        <p:txBody>
          <a:bodyPr wrap="square">
            <a:spAutoFit/>
          </a:bodyPr>
          <a:lstStyle/>
          <a:p>
            <a:pPr defTabSz="256925" fontAlgn="base">
              <a:spcBef>
                <a:spcPct val="0"/>
              </a:spcBef>
              <a:spcAft>
                <a:spcPct val="0"/>
              </a:spcAft>
            </a:pPr>
            <a:r>
              <a:rPr lang="en-US" sz="450" b="1" dirty="0">
                <a:cs typeface="Arial" charset="0"/>
              </a:rPr>
              <a:t>Offered by Cigna Health and Life Insurance Company, or its affiliates.</a:t>
            </a:r>
          </a:p>
        </p:txBody>
      </p:sp>
      <p:sp>
        <p:nvSpPr>
          <p:cNvPr id="10" name="Rectangle 9">
            <a:extLst>
              <a:ext uri="{FF2B5EF4-FFF2-40B4-BE49-F238E27FC236}">
                <a16:creationId xmlns:a16="http://schemas.microsoft.com/office/drawing/2014/main" id="{6126B2EF-AB9F-B95F-5F6D-B591CDCD694B}"/>
              </a:ext>
            </a:extLst>
          </p:cNvPr>
          <p:cNvSpPr/>
          <p:nvPr userDrawn="1"/>
        </p:nvSpPr>
        <p:spPr>
          <a:xfrm>
            <a:off x="270003" y="409672"/>
            <a:ext cx="1388201" cy="161583"/>
          </a:xfrm>
          <a:prstGeom prst="rect">
            <a:avLst/>
          </a:prstGeom>
        </p:spPr>
        <p:txBody>
          <a:bodyPr wrap="none" lIns="0">
            <a:spAutoFit/>
          </a:bodyPr>
          <a:lstStyle/>
          <a:p>
            <a:pPr lvl="0"/>
            <a:r>
              <a:rPr lang="en-US" sz="450" b="1" spc="169" dirty="0"/>
              <a:t>YOUR NEW GROWTH PLAN</a:t>
            </a:r>
          </a:p>
        </p:txBody>
      </p:sp>
    </p:spTree>
    <p:extLst>
      <p:ext uri="{BB962C8B-B14F-4D97-AF65-F5344CB8AC3E}">
        <p14:creationId xmlns:p14="http://schemas.microsoft.com/office/powerpoint/2010/main" val="36749936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 Cover white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8" y="5738413"/>
            <a:ext cx="1047599" cy="758675"/>
          </a:xfrm>
          <a:prstGeom prst="rect">
            <a:avLst/>
          </a:prstGeom>
        </p:spPr>
      </p:pic>
      <p:sp>
        <p:nvSpPr>
          <p:cNvPr id="2" name="Title 1"/>
          <p:cNvSpPr>
            <a:spLocks noGrp="1"/>
          </p:cNvSpPr>
          <p:nvPr>
            <p:ph type="ctrTitle" hasCustomPrompt="1"/>
          </p:nvPr>
        </p:nvSpPr>
        <p:spPr bwMode="white">
          <a:xfrm>
            <a:off x="1725300" y="2448000"/>
            <a:ext cx="5691600" cy="2466000"/>
          </a:xfrm>
          <a:noFill/>
        </p:spPr>
        <p:txBody>
          <a:bodyPr anchor="t" anchorCtr="0"/>
          <a:lstStyle>
            <a:lvl1pPr algn="l">
              <a:lnSpc>
                <a:spcPct val="83000"/>
              </a:lnSpc>
              <a:defRPr sz="3038">
                <a:solidFill>
                  <a:schemeClr val="accent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1725300" y="4914000"/>
            <a:ext cx="56916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1125" b="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125" b="0">
                <a:solidFill>
                  <a:schemeClr val="bg1"/>
                </a:solidFill>
                <a:latin typeface="+mn-lt"/>
              </a:defRPr>
            </a:lvl9pPr>
          </a:lstStyle>
          <a:p>
            <a:r>
              <a:rPr lang="en-US" dirty="0"/>
              <a:t>Click to add subtitle</a:t>
            </a:r>
          </a:p>
        </p:txBody>
      </p:sp>
      <p:sp>
        <p:nvSpPr>
          <p:cNvPr id="4" name="Graphic 18">
            <a:extLst>
              <a:ext uri="{FF2B5EF4-FFF2-40B4-BE49-F238E27FC236}">
                <a16:creationId xmlns:a16="http://schemas.microsoft.com/office/drawing/2014/main" id="{5449E367-4E1D-466C-C39E-92ED41058166}"/>
              </a:ext>
            </a:extLst>
          </p:cNvPr>
          <p:cNvSpPr/>
          <p:nvPr userDrawn="1"/>
        </p:nvSpPr>
        <p:spPr>
          <a:xfrm>
            <a:off x="1724025" y="1625541"/>
            <a:ext cx="76014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sz="1350" dirty="0">
              <a:solidFill>
                <a:schemeClr val="accent2"/>
              </a:solidFill>
            </a:endParaRPr>
          </a:p>
        </p:txBody>
      </p:sp>
      <p:sp>
        <p:nvSpPr>
          <p:cNvPr id="9" name="Rectangle 8">
            <a:extLst>
              <a:ext uri="{FF2B5EF4-FFF2-40B4-BE49-F238E27FC236}">
                <a16:creationId xmlns:a16="http://schemas.microsoft.com/office/drawing/2014/main" id="{2AD313A7-1AD3-0435-4DF2-6E3BDB62973D}"/>
              </a:ext>
            </a:extLst>
          </p:cNvPr>
          <p:cNvSpPr/>
          <p:nvPr userDrawn="1"/>
        </p:nvSpPr>
        <p:spPr>
          <a:xfrm>
            <a:off x="197732" y="6564242"/>
            <a:ext cx="4320732" cy="161583"/>
          </a:xfrm>
          <a:prstGeom prst="rect">
            <a:avLst/>
          </a:prstGeom>
        </p:spPr>
        <p:txBody>
          <a:bodyPr wrap="square">
            <a:spAutoFit/>
          </a:bodyPr>
          <a:lstStyle/>
          <a:p>
            <a:pPr defTabSz="256925" fontAlgn="base">
              <a:spcBef>
                <a:spcPct val="0"/>
              </a:spcBef>
              <a:spcAft>
                <a:spcPct val="0"/>
              </a:spcAft>
            </a:pPr>
            <a:r>
              <a:rPr lang="en-US" sz="450" b="1" dirty="0">
                <a:solidFill>
                  <a:schemeClr val="bg1">
                    <a:lumMod val="65000"/>
                  </a:schemeClr>
                </a:solidFill>
                <a:cs typeface="Arial" charset="0"/>
              </a:rPr>
              <a:t>Offered by Cigna Health and Life Insurance Company, or its affiliates.</a:t>
            </a:r>
          </a:p>
        </p:txBody>
      </p:sp>
      <p:sp>
        <p:nvSpPr>
          <p:cNvPr id="10" name="Rectangle 9">
            <a:extLst>
              <a:ext uri="{FF2B5EF4-FFF2-40B4-BE49-F238E27FC236}">
                <a16:creationId xmlns:a16="http://schemas.microsoft.com/office/drawing/2014/main" id="{03E836E0-359D-BFA0-BC88-9D8F51009519}"/>
              </a:ext>
            </a:extLst>
          </p:cNvPr>
          <p:cNvSpPr/>
          <p:nvPr userDrawn="1"/>
        </p:nvSpPr>
        <p:spPr>
          <a:xfrm>
            <a:off x="270003" y="409672"/>
            <a:ext cx="1388201" cy="161583"/>
          </a:xfrm>
          <a:prstGeom prst="rect">
            <a:avLst/>
          </a:prstGeom>
        </p:spPr>
        <p:txBody>
          <a:bodyPr wrap="none" lIns="0">
            <a:spAutoFit/>
          </a:bodyPr>
          <a:lstStyle/>
          <a:p>
            <a:pPr lvl="0"/>
            <a:r>
              <a:rPr lang="en-US" sz="450" b="1" spc="169" dirty="0">
                <a:solidFill>
                  <a:schemeClr val="accent1"/>
                </a:solidFill>
              </a:rPr>
              <a:t>YOUR NEW GROWTH PLAN</a:t>
            </a:r>
          </a:p>
        </p:txBody>
      </p:sp>
    </p:spTree>
    <p:extLst>
      <p:ext uri="{BB962C8B-B14F-4D97-AF65-F5344CB8AC3E}">
        <p14:creationId xmlns:p14="http://schemas.microsoft.com/office/powerpoint/2010/main" val="28070993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peaker Intr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19C330-2F7A-438D-B7D9-1DA2880F911E}"/>
              </a:ext>
            </a:extLst>
          </p:cNvPr>
          <p:cNvSpPr/>
          <p:nvPr userDrawn="1"/>
        </p:nvSpPr>
        <p:spPr>
          <a:xfrm rot="10800000" flipV="1">
            <a:off x="0" y="2466753"/>
            <a:ext cx="9144000" cy="43912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14400" y="3101975"/>
            <a:ext cx="4986606" cy="1421892"/>
          </a:xfrm>
          <a:prstGeom prst="rect">
            <a:avLst/>
          </a:prstGeom>
        </p:spPr>
        <p:txBody>
          <a:bodyPr lIns="0" anchor="ctr" anchorCtr="0">
            <a:noAutofit/>
          </a:bodyPr>
          <a:lstStyle>
            <a:lvl1pPr algn="l">
              <a:defRPr sz="4000" b="0" i="0">
                <a:solidFill>
                  <a:schemeClr val="bg1"/>
                </a:solidFill>
                <a:latin typeface="Garamond" panose="02020404030301010803" pitchFamily="18" charset="0"/>
              </a:defRPr>
            </a:lvl1pPr>
          </a:lstStyle>
          <a:p>
            <a:r>
              <a:rPr lang="en-US" dirty="0"/>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685800" y="3114675"/>
            <a:ext cx="0" cy="1421892"/>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088505"/>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91449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noProof="0" dirty="0" err="1">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6055093" y="0"/>
            <a:ext cx="3088908" cy="6858000"/>
            <a:chOff x="8073457" y="0"/>
            <a:chExt cx="4118544" cy="6858000"/>
          </a:xfrm>
          <a:solidFill>
            <a:schemeClr val="accent1"/>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270000" y="360000"/>
            <a:ext cx="2041200" cy="5572800"/>
          </a:xfrm>
        </p:spPr>
        <p:txBody>
          <a:bodyPr anchor="ctr" anchorCtr="0"/>
          <a:lstStyle>
            <a:lvl1pPr>
              <a:lnSpc>
                <a:spcPct val="83000"/>
              </a:lnSpc>
              <a:defRPr sz="2025">
                <a:solidFill>
                  <a:schemeClr val="tx1"/>
                </a:solidFill>
              </a:defRPr>
            </a:lvl1pPr>
          </a:lstStyle>
          <a:p>
            <a:r>
              <a:rPr lang="en-US" dirty="0"/>
              <a:t>Click to add Agenda</a:t>
            </a:r>
          </a:p>
        </p:txBody>
      </p:sp>
      <p:sp>
        <p:nvSpPr>
          <p:cNvPr id="5" name="Slide Number Placeholder 8">
            <a:extLst>
              <a:ext uri="{FF2B5EF4-FFF2-40B4-BE49-F238E27FC236}">
                <a16:creationId xmlns:a16="http://schemas.microsoft.com/office/drawing/2014/main" id="{03359107-0332-75EA-B4FE-8BDDCD23B59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tx1"/>
                </a:solidFill>
              </a:rPr>
              <a:pPr/>
              <a:t>‹#›</a:t>
            </a:fld>
            <a:endParaRPr lang="en-US" sz="450" dirty="0">
              <a:solidFill>
                <a:schemeClr val="tx1"/>
              </a:solidFill>
            </a:endParaRPr>
          </a:p>
        </p:txBody>
      </p:sp>
      <p:sp>
        <p:nvSpPr>
          <p:cNvPr id="6" name="Footer Placeholder 3">
            <a:extLst>
              <a:ext uri="{FF2B5EF4-FFF2-40B4-BE49-F238E27FC236}">
                <a16:creationId xmlns:a16="http://schemas.microsoft.com/office/drawing/2014/main" id="{1597CF9C-1404-9CB0-2FBB-5E88219A93D2}"/>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tx1"/>
                </a:solidFill>
              </a:rPr>
              <a:t>Confidential, unpublished property of Cigna Healthcare. Do not duplicate or distribute. Use and distribution limited solely to authorized personnel. © 2023 Cigna Healthcare.</a:t>
            </a:r>
          </a:p>
        </p:txBody>
      </p:sp>
      <p:pic>
        <p:nvPicPr>
          <p:cNvPr id="7" name="Logo">
            <a:extLst>
              <a:ext uri="{FF2B5EF4-FFF2-40B4-BE49-F238E27FC236}">
                <a16:creationId xmlns:a16="http://schemas.microsoft.com/office/drawing/2014/main" id="{92EC549A-7C66-546A-D690-DDFEC890ADC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9" name="Text Placeholder 2">
            <a:extLst>
              <a:ext uri="{FF2B5EF4-FFF2-40B4-BE49-F238E27FC236}">
                <a16:creationId xmlns:a16="http://schemas.microsoft.com/office/drawing/2014/main" id="{34043B8E-A748-A146-80B4-2E8450D47BCE}"/>
              </a:ext>
            </a:extLst>
          </p:cNvPr>
          <p:cNvSpPr>
            <a:spLocks noGrp="1"/>
          </p:cNvSpPr>
          <p:nvPr>
            <p:ph type="body" sz="quarter" idx="17" hasCustomPrompt="1"/>
          </p:nvPr>
        </p:nvSpPr>
        <p:spPr>
          <a:xfrm>
            <a:off x="2443247" y="360000"/>
            <a:ext cx="6431545" cy="5572800"/>
          </a:xfrm>
        </p:spPr>
        <p:txBody>
          <a:bodyPr tIns="0" anchor="ctr" anchorCtr="0"/>
          <a:lstStyle>
            <a:lvl1pPr marL="0" indent="0">
              <a:lnSpc>
                <a:spcPct val="100000"/>
              </a:lnSpc>
              <a:spcAft>
                <a:spcPts val="338"/>
              </a:spcAft>
              <a:buFont typeface="+mj-lt"/>
              <a:buNone/>
              <a:defRPr sz="1125" b="0">
                <a:solidFill>
                  <a:schemeClr val="tx1"/>
                </a:solidFill>
                <a:latin typeface="+mn-lt"/>
              </a:defRPr>
            </a:lvl1pPr>
            <a:lvl2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2pPr>
            <a:lvl3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3pPr>
            <a:lvl4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4pPr>
            <a:lvl5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5pPr>
            <a:lvl6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6pPr>
            <a:lvl7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7pPr>
            <a:lvl8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8pPr>
            <a:lvl9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9pPr>
          </a:lstStyle>
          <a:p>
            <a:pPr lvl="0"/>
            <a:r>
              <a:rPr lang="en-US" dirty="0"/>
              <a:t>01 Click to add agenda point</a:t>
            </a:r>
          </a:p>
          <a:p>
            <a:pPr lvl="0"/>
            <a:r>
              <a:rPr lang="en-US" dirty="0"/>
              <a:t>02 Second point</a:t>
            </a:r>
          </a:p>
          <a:p>
            <a:pPr lvl="0"/>
            <a:r>
              <a:rPr lang="en-US" dirty="0"/>
              <a:t>03 Third point</a:t>
            </a:r>
          </a:p>
          <a:p>
            <a:pPr lvl="0"/>
            <a:r>
              <a:rPr lang="en-US" dirty="0"/>
              <a:t>04 Fourth point</a:t>
            </a:r>
          </a:p>
          <a:p>
            <a:pPr lvl="0"/>
            <a:r>
              <a:rPr lang="en-US" dirty="0"/>
              <a:t>05 Fifth point</a:t>
            </a:r>
          </a:p>
          <a:p>
            <a:pPr lvl="0"/>
            <a:r>
              <a:rPr lang="en-US" dirty="0"/>
              <a:t>06 Sixth point</a:t>
            </a:r>
          </a:p>
          <a:p>
            <a:pPr lvl="0"/>
            <a:r>
              <a:rPr lang="en-US" dirty="0"/>
              <a:t>07 Seventh point</a:t>
            </a:r>
          </a:p>
          <a:p>
            <a:pPr lvl="0"/>
            <a:r>
              <a:rPr lang="en-US" dirty="0"/>
              <a:t>08 Eighth point</a:t>
            </a:r>
          </a:p>
          <a:p>
            <a:pPr marL="0" marR="0" lvl="0" indent="0" algn="l" defTabSz="514337" rtl="0" eaLnBrk="1" fontAlgn="auto" latinLnBrk="0" hangingPunct="1">
              <a:lnSpc>
                <a:spcPct val="100000"/>
              </a:lnSpc>
              <a:spcBef>
                <a:spcPts val="0"/>
              </a:spcBef>
              <a:spcAft>
                <a:spcPts val="338"/>
              </a:spcAft>
              <a:buClrTx/>
              <a:buSzTx/>
              <a:buFont typeface="+mj-lt"/>
              <a:buNone/>
              <a:tabLst/>
              <a:defRPr/>
            </a:pPr>
            <a:r>
              <a:rPr lang="en-US" dirty="0"/>
              <a:t>09 Ninth point</a:t>
            </a:r>
          </a:p>
        </p:txBody>
      </p:sp>
      <p:sp>
        <p:nvSpPr>
          <p:cNvPr id="2" name="Footer Placeholder 11">
            <a:extLst>
              <a:ext uri="{FF2B5EF4-FFF2-40B4-BE49-F238E27FC236}">
                <a16:creationId xmlns:a16="http://schemas.microsoft.com/office/drawing/2014/main" id="{ADEAB8C2-E502-7241-E90F-10EA1C9C6BED}"/>
              </a:ext>
            </a:extLst>
          </p:cNvPr>
          <p:cNvSpPr>
            <a:spLocks noGrp="1"/>
          </p:cNvSpPr>
          <p:nvPr>
            <p:ph type="ftr" sz="quarter" idx="15"/>
          </p:nvPr>
        </p:nvSpPr>
        <p:spPr bwMode="white">
          <a:xfrm>
            <a:off x="1923223"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810067186"/>
      </p:ext>
    </p:extLst>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91449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noProof="0" dirty="0" err="1">
              <a:solidFill>
                <a:schemeClr val="tx1"/>
              </a:solidFill>
            </a:endParaRPr>
          </a:p>
        </p:txBody>
      </p:sp>
      <p:grpSp>
        <p:nvGrpSpPr>
          <p:cNvPr id="7" name="Group 6">
            <a:extLst>
              <a:ext uri="{FF2B5EF4-FFF2-40B4-BE49-F238E27FC236}">
                <a16:creationId xmlns:a16="http://schemas.microsoft.com/office/drawing/2014/main" id="{710534F2-D877-B678-A428-0C1A8B00F948}"/>
              </a:ext>
            </a:extLst>
          </p:cNvPr>
          <p:cNvGrpSpPr/>
          <p:nvPr userDrawn="1"/>
        </p:nvGrpSpPr>
        <p:grpSpPr>
          <a:xfrm>
            <a:off x="6055093" y="0"/>
            <a:ext cx="3088908" cy="6858000"/>
            <a:chOff x="8073457" y="0"/>
            <a:chExt cx="4118544" cy="6858000"/>
          </a:xfrm>
          <a:solidFill>
            <a:schemeClr val="tx2"/>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2" name="Freeform 6">
              <a:extLst>
                <a:ext uri="{FF2B5EF4-FFF2-40B4-BE49-F238E27FC236}">
                  <a16:creationId xmlns:a16="http://schemas.microsoft.com/office/drawing/2014/main" id="{627DC183-C511-8B57-2D1C-BDDB6E22711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 name="Freeform 8">
              <a:extLst>
                <a:ext uri="{FF2B5EF4-FFF2-40B4-BE49-F238E27FC236}">
                  <a16:creationId xmlns:a16="http://schemas.microsoft.com/office/drawing/2014/main" id="{420653B3-4D4C-E567-A9A1-30C3707552D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 name="Freeform 9">
              <a:extLst>
                <a:ext uri="{FF2B5EF4-FFF2-40B4-BE49-F238E27FC236}">
                  <a16:creationId xmlns:a16="http://schemas.microsoft.com/office/drawing/2014/main" id="{406F84C9-685A-5069-FF90-BFE9C02FEC5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270000" y="360000"/>
            <a:ext cx="2041200" cy="5572800"/>
          </a:xfrm>
        </p:spPr>
        <p:txBody>
          <a:bodyPr anchor="ctr" anchorCtr="0"/>
          <a:lstStyle>
            <a:lvl1pPr>
              <a:lnSpc>
                <a:spcPct val="83000"/>
              </a:lnSpc>
              <a:defRPr sz="2025">
                <a:solidFill>
                  <a:schemeClr val="tx1"/>
                </a:solidFill>
              </a:defRPr>
            </a:lvl1pPr>
          </a:lstStyle>
          <a:p>
            <a:r>
              <a:rPr lang="en-US" dirty="0"/>
              <a:t>Click to add Agenda</a:t>
            </a:r>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2443247" y="360000"/>
            <a:ext cx="6431545" cy="5572800"/>
          </a:xfrm>
        </p:spPr>
        <p:txBody>
          <a:bodyPr tIns="0" anchor="ctr" anchorCtr="0"/>
          <a:lstStyle>
            <a:lvl1pPr marL="0" indent="0">
              <a:lnSpc>
                <a:spcPct val="100000"/>
              </a:lnSpc>
              <a:spcAft>
                <a:spcPts val="338"/>
              </a:spcAft>
              <a:buFont typeface="+mj-lt"/>
              <a:buNone/>
              <a:defRPr sz="1125" b="0">
                <a:solidFill>
                  <a:schemeClr val="tx1"/>
                </a:solidFill>
                <a:latin typeface="+mn-lt"/>
              </a:defRPr>
            </a:lvl1pPr>
            <a:lvl2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2pPr>
            <a:lvl3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3pPr>
            <a:lvl4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4pPr>
            <a:lvl5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5pPr>
            <a:lvl6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6pPr>
            <a:lvl7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7pPr>
            <a:lvl8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8pPr>
            <a:lvl9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9pPr>
          </a:lstStyle>
          <a:p>
            <a:pPr lvl="0"/>
            <a:r>
              <a:rPr lang="en-US" dirty="0"/>
              <a:t>01 Click to add agenda point</a:t>
            </a:r>
          </a:p>
          <a:p>
            <a:pPr lvl="0"/>
            <a:r>
              <a:rPr lang="en-US" dirty="0"/>
              <a:t>02 Second point</a:t>
            </a:r>
          </a:p>
          <a:p>
            <a:pPr lvl="0"/>
            <a:r>
              <a:rPr lang="en-US" dirty="0"/>
              <a:t>03 Third point</a:t>
            </a:r>
          </a:p>
          <a:p>
            <a:pPr lvl="0"/>
            <a:r>
              <a:rPr lang="en-US" dirty="0"/>
              <a:t>04 Fourth point</a:t>
            </a:r>
          </a:p>
          <a:p>
            <a:pPr lvl="0"/>
            <a:r>
              <a:rPr lang="en-US" dirty="0"/>
              <a:t>05 Fifth point</a:t>
            </a:r>
          </a:p>
          <a:p>
            <a:pPr lvl="0"/>
            <a:r>
              <a:rPr lang="en-US" dirty="0"/>
              <a:t>06 Sixth point</a:t>
            </a:r>
          </a:p>
          <a:p>
            <a:pPr lvl="0"/>
            <a:r>
              <a:rPr lang="en-US" dirty="0"/>
              <a:t>07 Seventh point</a:t>
            </a:r>
          </a:p>
          <a:p>
            <a:pPr lvl="0"/>
            <a:r>
              <a:rPr lang="en-US" dirty="0"/>
              <a:t>08 Eighth point</a:t>
            </a:r>
          </a:p>
          <a:p>
            <a:pPr marL="0" marR="0" lvl="0" indent="0" algn="l" defTabSz="514337" rtl="0" eaLnBrk="1" fontAlgn="auto" latinLnBrk="0" hangingPunct="1">
              <a:lnSpc>
                <a:spcPct val="100000"/>
              </a:lnSpc>
              <a:spcBef>
                <a:spcPts val="0"/>
              </a:spcBef>
              <a:spcAft>
                <a:spcPts val="338"/>
              </a:spcAft>
              <a:buClrTx/>
              <a:buSzTx/>
              <a:buFont typeface="+mj-lt"/>
              <a:buNone/>
              <a:tabLst/>
              <a:defRPr/>
            </a:pPr>
            <a:r>
              <a:rPr lang="en-US" dirty="0"/>
              <a:t>09 Ninth point</a:t>
            </a:r>
          </a:p>
        </p:txBody>
      </p:sp>
      <p:sp>
        <p:nvSpPr>
          <p:cNvPr id="5" name="Slide Number Placeholder 8">
            <a:extLst>
              <a:ext uri="{FF2B5EF4-FFF2-40B4-BE49-F238E27FC236}">
                <a16:creationId xmlns:a16="http://schemas.microsoft.com/office/drawing/2014/main" id="{954E154D-7788-29F9-3183-9E4CE2FF98EC}"/>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tx1"/>
                </a:solidFill>
              </a:rPr>
              <a:pPr/>
              <a:t>‹#›</a:t>
            </a:fld>
            <a:endParaRPr lang="en-US" sz="450" dirty="0">
              <a:solidFill>
                <a:schemeClr val="tx1"/>
              </a:solidFill>
            </a:endParaRPr>
          </a:p>
        </p:txBody>
      </p:sp>
      <p:pic>
        <p:nvPicPr>
          <p:cNvPr id="8" name="Logo">
            <a:extLst>
              <a:ext uri="{FF2B5EF4-FFF2-40B4-BE49-F238E27FC236}">
                <a16:creationId xmlns:a16="http://schemas.microsoft.com/office/drawing/2014/main" id="{28B1F47E-9E71-D15F-C6F1-476A0C7EFA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2" name="Footer Placeholder 3">
            <a:extLst>
              <a:ext uri="{FF2B5EF4-FFF2-40B4-BE49-F238E27FC236}">
                <a16:creationId xmlns:a16="http://schemas.microsoft.com/office/drawing/2014/main" id="{C8F5D8EF-8C8A-1148-C02C-FB1B0C529CB5}"/>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tx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5A2735E7-FA07-23D6-0CA2-D01A0064032C}"/>
              </a:ext>
            </a:extLst>
          </p:cNvPr>
          <p:cNvSpPr>
            <a:spLocks noGrp="1"/>
          </p:cNvSpPr>
          <p:nvPr>
            <p:ph type="ftr" sz="quarter" idx="15"/>
          </p:nvPr>
        </p:nvSpPr>
        <p:spPr bwMode="white">
          <a:xfrm>
            <a:off x="1923223"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155266530"/>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91449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noProof="0" dirty="0" err="1">
              <a:solidFill>
                <a:schemeClr val="tx1"/>
              </a:solidFill>
            </a:endParaRPr>
          </a:p>
        </p:txBody>
      </p:sp>
      <p:grpSp>
        <p:nvGrpSpPr>
          <p:cNvPr id="157" name="Group 156">
            <a:extLst>
              <a:ext uri="{FF2B5EF4-FFF2-40B4-BE49-F238E27FC236}">
                <a16:creationId xmlns:a16="http://schemas.microsoft.com/office/drawing/2014/main" id="{76C6EA65-F78C-D547-B76F-E5EA1C30C73E}"/>
              </a:ext>
            </a:extLst>
          </p:cNvPr>
          <p:cNvGrpSpPr/>
          <p:nvPr userDrawn="1"/>
        </p:nvGrpSpPr>
        <p:grpSpPr>
          <a:xfrm>
            <a:off x="6055093" y="0"/>
            <a:ext cx="3088908" cy="6858000"/>
            <a:chOff x="8073457" y="0"/>
            <a:chExt cx="4118544" cy="6858000"/>
          </a:xfrm>
        </p:grpSpPr>
        <p:sp>
          <p:nvSpPr>
            <p:cNvPr id="153" name="Freeform: Shape 152">
              <a:extLst>
                <a:ext uri="{FF2B5EF4-FFF2-40B4-BE49-F238E27FC236}">
                  <a16:creationId xmlns:a16="http://schemas.microsoft.com/office/drawing/2014/main" id="{DC5A59D1-65B9-FE95-8B2C-23827F50656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2" name="Freeform 6">
              <a:extLst>
                <a:ext uri="{FF2B5EF4-FFF2-40B4-BE49-F238E27FC236}">
                  <a16:creationId xmlns:a16="http://schemas.microsoft.com/office/drawing/2014/main" id="{571576F7-D97E-F6F1-72FD-51C3248165CC}"/>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 name="Freeform 8">
              <a:extLst>
                <a:ext uri="{FF2B5EF4-FFF2-40B4-BE49-F238E27FC236}">
                  <a16:creationId xmlns:a16="http://schemas.microsoft.com/office/drawing/2014/main" id="{184AF941-29E0-0949-6D21-8EC1BA3FED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 name="Freeform 9">
              <a:extLst>
                <a:ext uri="{FF2B5EF4-FFF2-40B4-BE49-F238E27FC236}">
                  <a16:creationId xmlns:a16="http://schemas.microsoft.com/office/drawing/2014/main" id="{F93A74B8-BF09-DF97-4A53-258B756D2BCB}"/>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 name="Freeform 10">
              <a:extLst>
                <a:ext uri="{FF2B5EF4-FFF2-40B4-BE49-F238E27FC236}">
                  <a16:creationId xmlns:a16="http://schemas.microsoft.com/office/drawing/2014/main" id="{316D0062-7586-240D-7CAC-67C403CA4A90}"/>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7" name="Freeform: Shape 146">
              <a:extLst>
                <a:ext uri="{FF2B5EF4-FFF2-40B4-BE49-F238E27FC236}">
                  <a16:creationId xmlns:a16="http://schemas.microsoft.com/office/drawing/2014/main" id="{2C44FA81-CE13-D3F2-EE83-CAD8D8E90706}"/>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56" name="Freeform: Shape 155">
              <a:extLst>
                <a:ext uri="{FF2B5EF4-FFF2-40B4-BE49-F238E27FC236}">
                  <a16:creationId xmlns:a16="http://schemas.microsoft.com/office/drawing/2014/main" id="{A43AB788-36AF-8D14-8B4B-61DD024583C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2" name="Freeform 15">
              <a:extLst>
                <a:ext uri="{FF2B5EF4-FFF2-40B4-BE49-F238E27FC236}">
                  <a16:creationId xmlns:a16="http://schemas.microsoft.com/office/drawing/2014/main" id="{20B8FE93-9C2D-F8F6-19F3-4003588E3A0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16">
              <a:extLst>
                <a:ext uri="{FF2B5EF4-FFF2-40B4-BE49-F238E27FC236}">
                  <a16:creationId xmlns:a16="http://schemas.microsoft.com/office/drawing/2014/main" id="{E638694B-A601-BB41-C1CE-329666AABAAA}"/>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17">
              <a:extLst>
                <a:ext uri="{FF2B5EF4-FFF2-40B4-BE49-F238E27FC236}">
                  <a16:creationId xmlns:a16="http://schemas.microsoft.com/office/drawing/2014/main" id="{EAF5B0EB-26C4-DB85-989A-2D4E9B8577B5}"/>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0" name="Freeform: Shape 139">
              <a:extLst>
                <a:ext uri="{FF2B5EF4-FFF2-40B4-BE49-F238E27FC236}">
                  <a16:creationId xmlns:a16="http://schemas.microsoft.com/office/drawing/2014/main" id="{5082D940-BED7-B171-9AB8-B97B802B3397}"/>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9" name="Freeform 22">
              <a:extLst>
                <a:ext uri="{FF2B5EF4-FFF2-40B4-BE49-F238E27FC236}">
                  <a16:creationId xmlns:a16="http://schemas.microsoft.com/office/drawing/2014/main" id="{D62C1ECE-7B89-F0B0-2B48-9AF4A0677FD0}"/>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25">
              <a:extLst>
                <a:ext uri="{FF2B5EF4-FFF2-40B4-BE49-F238E27FC236}">
                  <a16:creationId xmlns:a16="http://schemas.microsoft.com/office/drawing/2014/main" id="{55B26BF5-0986-727F-21C6-B33CBE8B8AA7}"/>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26">
              <a:extLst>
                <a:ext uri="{FF2B5EF4-FFF2-40B4-BE49-F238E27FC236}">
                  <a16:creationId xmlns:a16="http://schemas.microsoft.com/office/drawing/2014/main" id="{379C169B-AEA9-1ED6-AD21-B9471572E6A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 name="Freeform 27">
              <a:extLst>
                <a:ext uri="{FF2B5EF4-FFF2-40B4-BE49-F238E27FC236}">
                  <a16:creationId xmlns:a16="http://schemas.microsoft.com/office/drawing/2014/main" id="{E4ED6652-E0E5-0230-3E0F-9AC9F38AAEE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29">
              <a:extLst>
                <a:ext uri="{FF2B5EF4-FFF2-40B4-BE49-F238E27FC236}">
                  <a16:creationId xmlns:a16="http://schemas.microsoft.com/office/drawing/2014/main" id="{3E8A3535-5AC6-2AB3-9DBA-F552E518539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5" name="Freeform: Shape 144">
              <a:extLst>
                <a:ext uri="{FF2B5EF4-FFF2-40B4-BE49-F238E27FC236}">
                  <a16:creationId xmlns:a16="http://schemas.microsoft.com/office/drawing/2014/main" id="{7D196F45-F443-947F-FCC9-1C28065CEB3E}"/>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3" name="Freeform 36">
              <a:extLst>
                <a:ext uri="{FF2B5EF4-FFF2-40B4-BE49-F238E27FC236}">
                  <a16:creationId xmlns:a16="http://schemas.microsoft.com/office/drawing/2014/main" id="{B5607FFE-826E-9DC2-2052-5E2BFC9F48B2}"/>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4" name="Freeform 37">
              <a:extLst>
                <a:ext uri="{FF2B5EF4-FFF2-40B4-BE49-F238E27FC236}">
                  <a16:creationId xmlns:a16="http://schemas.microsoft.com/office/drawing/2014/main" id="{B97464D2-BCA8-AD85-E06C-0F7A99692876}"/>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Freeform 38">
              <a:extLst>
                <a:ext uri="{FF2B5EF4-FFF2-40B4-BE49-F238E27FC236}">
                  <a16:creationId xmlns:a16="http://schemas.microsoft.com/office/drawing/2014/main" id="{1B44240F-8DA5-5B57-1037-572D88E30493}"/>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3" name="Freeform: Shape 132">
              <a:extLst>
                <a:ext uri="{FF2B5EF4-FFF2-40B4-BE49-F238E27FC236}">
                  <a16:creationId xmlns:a16="http://schemas.microsoft.com/office/drawing/2014/main" id="{AE4BAD2B-408C-FBD1-3461-3D5D4F21490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38" name="Freeform: Shape 137">
              <a:extLst>
                <a:ext uri="{FF2B5EF4-FFF2-40B4-BE49-F238E27FC236}">
                  <a16:creationId xmlns:a16="http://schemas.microsoft.com/office/drawing/2014/main" id="{CD32F4A9-3A2D-5111-4855-112D742DEA8B}"/>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1" name="Freeform 44">
              <a:extLst>
                <a:ext uri="{FF2B5EF4-FFF2-40B4-BE49-F238E27FC236}">
                  <a16:creationId xmlns:a16="http://schemas.microsoft.com/office/drawing/2014/main" id="{C37C762A-362D-8633-E83E-61AF22C5DBA4}"/>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2" name="Freeform 45">
              <a:extLst>
                <a:ext uri="{FF2B5EF4-FFF2-40B4-BE49-F238E27FC236}">
                  <a16:creationId xmlns:a16="http://schemas.microsoft.com/office/drawing/2014/main" id="{324FECD8-18EA-9066-3DF0-39EE8A309765}"/>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3" name="Freeform 46">
              <a:extLst>
                <a:ext uri="{FF2B5EF4-FFF2-40B4-BE49-F238E27FC236}">
                  <a16:creationId xmlns:a16="http://schemas.microsoft.com/office/drawing/2014/main" id="{3ACA4FE2-F205-34A0-C0AA-1256EFFBA0CA}"/>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4" name="Freeform 47">
              <a:extLst>
                <a:ext uri="{FF2B5EF4-FFF2-40B4-BE49-F238E27FC236}">
                  <a16:creationId xmlns:a16="http://schemas.microsoft.com/office/drawing/2014/main" id="{5177765F-86CB-DA59-9DC2-AAB20A7892E9}"/>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4" name="Freeform: Shape 133">
              <a:extLst>
                <a:ext uri="{FF2B5EF4-FFF2-40B4-BE49-F238E27FC236}">
                  <a16:creationId xmlns:a16="http://schemas.microsoft.com/office/drawing/2014/main" id="{701DEEC0-9AE1-3621-DAAE-1F87F5016E50}"/>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6" name="Freeform 49">
              <a:extLst>
                <a:ext uri="{FF2B5EF4-FFF2-40B4-BE49-F238E27FC236}">
                  <a16:creationId xmlns:a16="http://schemas.microsoft.com/office/drawing/2014/main" id="{171A1C0C-350D-44F2-AC26-705789C8C8C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6" name="Freeform: Shape 135">
              <a:extLst>
                <a:ext uri="{FF2B5EF4-FFF2-40B4-BE49-F238E27FC236}">
                  <a16:creationId xmlns:a16="http://schemas.microsoft.com/office/drawing/2014/main" id="{2595A26A-A47F-EF2E-79BA-F752F08718AD}"/>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15" name="Freeform 58">
              <a:extLst>
                <a:ext uri="{FF2B5EF4-FFF2-40B4-BE49-F238E27FC236}">
                  <a16:creationId xmlns:a16="http://schemas.microsoft.com/office/drawing/2014/main" id="{F73787AD-6B8B-3BB3-A776-D80F52E79FFE}"/>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8" name="Freeform 61">
              <a:extLst>
                <a:ext uri="{FF2B5EF4-FFF2-40B4-BE49-F238E27FC236}">
                  <a16:creationId xmlns:a16="http://schemas.microsoft.com/office/drawing/2014/main" id="{DF829962-8F09-3DAA-BD41-DB96A1631CD4}"/>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9" name="Freeform 62">
              <a:extLst>
                <a:ext uri="{FF2B5EF4-FFF2-40B4-BE49-F238E27FC236}">
                  <a16:creationId xmlns:a16="http://schemas.microsoft.com/office/drawing/2014/main" id="{FA7ED64F-6AC8-5D8C-69A2-4C4977C58BBA}"/>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0" name="Freeform 63">
              <a:extLst>
                <a:ext uri="{FF2B5EF4-FFF2-40B4-BE49-F238E27FC236}">
                  <a16:creationId xmlns:a16="http://schemas.microsoft.com/office/drawing/2014/main" id="{AD7A8966-08D6-76A4-CC01-5844EC46FB4B}"/>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5" name="Freeform: Shape 154">
              <a:extLst>
                <a:ext uri="{FF2B5EF4-FFF2-40B4-BE49-F238E27FC236}">
                  <a16:creationId xmlns:a16="http://schemas.microsoft.com/office/drawing/2014/main" id="{6CB39452-DF71-B5DA-4FED-071388D891B2}"/>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22" name="Freeform 65">
              <a:extLst>
                <a:ext uri="{FF2B5EF4-FFF2-40B4-BE49-F238E27FC236}">
                  <a16:creationId xmlns:a16="http://schemas.microsoft.com/office/drawing/2014/main" id="{0751B755-0111-7B26-41A6-CFFA2786FA9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9" name="Freeform: Shape 148">
              <a:extLst>
                <a:ext uri="{FF2B5EF4-FFF2-40B4-BE49-F238E27FC236}">
                  <a16:creationId xmlns:a16="http://schemas.microsoft.com/office/drawing/2014/main" id="{1D1147B8-1481-40B1-AE3D-498EBB662167}"/>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24" name="Freeform 67">
              <a:extLst>
                <a:ext uri="{FF2B5EF4-FFF2-40B4-BE49-F238E27FC236}">
                  <a16:creationId xmlns:a16="http://schemas.microsoft.com/office/drawing/2014/main" id="{092A2B44-24C5-CE9D-0A88-0676CCADC065}"/>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1" name="Freeform: Shape 150">
              <a:extLst>
                <a:ext uri="{FF2B5EF4-FFF2-40B4-BE49-F238E27FC236}">
                  <a16:creationId xmlns:a16="http://schemas.microsoft.com/office/drawing/2014/main" id="{02534FBA-693A-C203-3E39-0AC006E5914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27" name="Freeform 70">
              <a:extLst>
                <a:ext uri="{FF2B5EF4-FFF2-40B4-BE49-F238E27FC236}">
                  <a16:creationId xmlns:a16="http://schemas.microsoft.com/office/drawing/2014/main" id="{2E1ED6AE-ACB3-FA20-ED9D-52A9B967FFC6}"/>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8" name="Freeform 71">
              <a:extLst>
                <a:ext uri="{FF2B5EF4-FFF2-40B4-BE49-F238E27FC236}">
                  <a16:creationId xmlns:a16="http://schemas.microsoft.com/office/drawing/2014/main" id="{DF0D4DF9-7E61-2F0A-4DDD-015B206CA9A4}"/>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270000" y="360000"/>
            <a:ext cx="2041200" cy="5572800"/>
          </a:xfrm>
        </p:spPr>
        <p:txBody>
          <a:bodyPr anchor="ctr" anchorCtr="0"/>
          <a:lstStyle>
            <a:lvl1pPr>
              <a:lnSpc>
                <a:spcPct val="83000"/>
              </a:lnSpc>
              <a:defRPr sz="2025">
                <a:solidFill>
                  <a:schemeClr val="tx1"/>
                </a:solidFill>
              </a:defRPr>
            </a:lvl1pPr>
          </a:lstStyle>
          <a:p>
            <a:r>
              <a:rPr lang="en-US" dirty="0"/>
              <a:t>Click to add Agenda</a:t>
            </a:r>
          </a:p>
        </p:txBody>
      </p:sp>
      <p:sp>
        <p:nvSpPr>
          <p:cNvPr id="5" name="Slide Number Placeholder 8">
            <a:extLst>
              <a:ext uri="{FF2B5EF4-FFF2-40B4-BE49-F238E27FC236}">
                <a16:creationId xmlns:a16="http://schemas.microsoft.com/office/drawing/2014/main" id="{7C019377-5F87-11AE-477D-B52642CDC6BE}"/>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tx1"/>
                </a:solidFill>
              </a:rPr>
              <a:pPr/>
              <a:t>‹#›</a:t>
            </a:fld>
            <a:endParaRPr lang="en-US" sz="450" dirty="0">
              <a:solidFill>
                <a:schemeClr val="tx1"/>
              </a:solidFill>
            </a:endParaRPr>
          </a:p>
        </p:txBody>
      </p:sp>
      <p:pic>
        <p:nvPicPr>
          <p:cNvPr id="7" name="Logo">
            <a:extLst>
              <a:ext uri="{FF2B5EF4-FFF2-40B4-BE49-F238E27FC236}">
                <a16:creationId xmlns:a16="http://schemas.microsoft.com/office/drawing/2014/main" id="{3C7841DF-5C64-0457-B7E7-40B5FAA0FF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8" name="Text Placeholder 2">
            <a:extLst>
              <a:ext uri="{FF2B5EF4-FFF2-40B4-BE49-F238E27FC236}">
                <a16:creationId xmlns:a16="http://schemas.microsoft.com/office/drawing/2014/main" id="{2928C70B-95DB-3604-F972-4367C677E933}"/>
              </a:ext>
            </a:extLst>
          </p:cNvPr>
          <p:cNvSpPr>
            <a:spLocks noGrp="1"/>
          </p:cNvSpPr>
          <p:nvPr>
            <p:ph type="body" sz="quarter" idx="17" hasCustomPrompt="1"/>
          </p:nvPr>
        </p:nvSpPr>
        <p:spPr>
          <a:xfrm>
            <a:off x="2443247" y="360000"/>
            <a:ext cx="6431545" cy="5572800"/>
          </a:xfrm>
        </p:spPr>
        <p:txBody>
          <a:bodyPr tIns="0" anchor="ctr" anchorCtr="0"/>
          <a:lstStyle>
            <a:lvl1pPr marL="0" indent="0">
              <a:lnSpc>
                <a:spcPct val="100000"/>
              </a:lnSpc>
              <a:spcAft>
                <a:spcPts val="338"/>
              </a:spcAft>
              <a:buFont typeface="+mj-lt"/>
              <a:buNone/>
              <a:defRPr sz="1125" b="0">
                <a:solidFill>
                  <a:schemeClr val="tx1"/>
                </a:solidFill>
                <a:latin typeface="+mn-lt"/>
              </a:defRPr>
            </a:lvl1pPr>
            <a:lvl2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2pPr>
            <a:lvl3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3pPr>
            <a:lvl4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4pPr>
            <a:lvl5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5pPr>
            <a:lvl6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6pPr>
            <a:lvl7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7pPr>
            <a:lvl8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8pPr>
            <a:lvl9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9pPr>
          </a:lstStyle>
          <a:p>
            <a:pPr lvl="0"/>
            <a:r>
              <a:rPr lang="en-US" dirty="0"/>
              <a:t>01 Click to add agenda point</a:t>
            </a:r>
          </a:p>
          <a:p>
            <a:pPr lvl="0"/>
            <a:r>
              <a:rPr lang="en-US" dirty="0"/>
              <a:t>02 Second point</a:t>
            </a:r>
          </a:p>
          <a:p>
            <a:pPr lvl="0"/>
            <a:r>
              <a:rPr lang="en-US" dirty="0"/>
              <a:t>03 Third point</a:t>
            </a:r>
          </a:p>
          <a:p>
            <a:pPr lvl="0"/>
            <a:r>
              <a:rPr lang="en-US" dirty="0"/>
              <a:t>04 Fourth point</a:t>
            </a:r>
          </a:p>
          <a:p>
            <a:pPr lvl="0"/>
            <a:r>
              <a:rPr lang="en-US" dirty="0"/>
              <a:t>05 Fifth point</a:t>
            </a:r>
          </a:p>
          <a:p>
            <a:pPr lvl="0"/>
            <a:r>
              <a:rPr lang="en-US" dirty="0"/>
              <a:t>06 Sixth point</a:t>
            </a:r>
          </a:p>
          <a:p>
            <a:pPr lvl="0"/>
            <a:r>
              <a:rPr lang="en-US" dirty="0"/>
              <a:t>07 Seventh point</a:t>
            </a:r>
          </a:p>
          <a:p>
            <a:pPr lvl="0"/>
            <a:r>
              <a:rPr lang="en-US" dirty="0"/>
              <a:t>08 Eighth point</a:t>
            </a:r>
          </a:p>
          <a:p>
            <a:pPr marL="0" marR="0" lvl="0" indent="0" algn="l" defTabSz="514337" rtl="0" eaLnBrk="1" fontAlgn="auto" latinLnBrk="0" hangingPunct="1">
              <a:lnSpc>
                <a:spcPct val="100000"/>
              </a:lnSpc>
              <a:spcBef>
                <a:spcPts val="0"/>
              </a:spcBef>
              <a:spcAft>
                <a:spcPts val="338"/>
              </a:spcAft>
              <a:buClrTx/>
              <a:buSzTx/>
              <a:buFont typeface="+mj-lt"/>
              <a:buNone/>
              <a:tabLst/>
              <a:defRPr/>
            </a:pPr>
            <a:r>
              <a:rPr lang="en-US" dirty="0"/>
              <a:t>09 Ninth point</a:t>
            </a:r>
          </a:p>
        </p:txBody>
      </p:sp>
      <p:sp>
        <p:nvSpPr>
          <p:cNvPr id="2" name="Footer Placeholder 3">
            <a:extLst>
              <a:ext uri="{FF2B5EF4-FFF2-40B4-BE49-F238E27FC236}">
                <a16:creationId xmlns:a16="http://schemas.microsoft.com/office/drawing/2014/main" id="{C7237587-FA19-B642-02FC-F384B3A3D4B4}"/>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tx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96459DB0-4666-E1DE-0664-52C0AEE2EEA4}"/>
              </a:ext>
            </a:extLst>
          </p:cNvPr>
          <p:cNvSpPr>
            <a:spLocks noGrp="1"/>
          </p:cNvSpPr>
          <p:nvPr>
            <p:ph type="ftr" sz="quarter" idx="15"/>
          </p:nvPr>
        </p:nvSpPr>
        <p:spPr bwMode="white">
          <a:xfrm>
            <a:off x="1923223"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950727464"/>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9144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5729640" y="-1308734"/>
            <a:ext cx="14024102"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2"/>
          </a:solidFill>
          <a:ln>
            <a:noFill/>
          </a:ln>
        </p:spPr>
        <p:txBody>
          <a:bodyPr vert="horz" wrap="square" lIns="51435" tIns="25718" rIns="51435" bIns="25718" numCol="1" anchor="t" anchorCtr="0" compatLnSpc="1">
            <a:prstTxWarp prst="textNoShape">
              <a:avLst/>
            </a:prstTxWarp>
          </a:bodyPr>
          <a:lstStyle/>
          <a:p>
            <a:endParaRPr lang="en-US" sz="1350"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4207166" y="-3994913"/>
            <a:ext cx="12137646"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2"/>
          </a:solidFill>
          <a:ln>
            <a:noFill/>
          </a:ln>
        </p:spPr>
        <p:txBody>
          <a:bodyPr vert="horz" wrap="square" lIns="51435" tIns="25718" rIns="51435" bIns="25718" numCol="1" anchor="t" anchorCtr="0" compatLnSpc="1">
            <a:prstTxWarp prst="textNoShape">
              <a:avLst/>
            </a:prstTxWarp>
          </a:bodyPr>
          <a:lstStyle/>
          <a:p>
            <a:endParaRPr lang="en-US" sz="1350" dirty="0"/>
          </a:p>
        </p:txBody>
      </p:sp>
      <p:sp>
        <p:nvSpPr>
          <p:cNvPr id="2" name="Title 1"/>
          <p:cNvSpPr>
            <a:spLocks noGrp="1"/>
          </p:cNvSpPr>
          <p:nvPr>
            <p:ph type="ctrTitle" hasCustomPrompt="1"/>
          </p:nvPr>
        </p:nvSpPr>
        <p:spPr bwMode="white">
          <a:xfrm>
            <a:off x="270000" y="720000"/>
            <a:ext cx="4166100" cy="5180400"/>
          </a:xfrm>
        </p:spPr>
        <p:txBody>
          <a:bodyPr lIns="0" tIns="0" rIns="0" bIns="0" anchor="ctr" anchorCtr="0"/>
          <a:lstStyle>
            <a:lvl1pPr algn="l">
              <a:lnSpc>
                <a:spcPct val="90000"/>
              </a:lnSpc>
              <a:defRPr sz="3713" cap="none" baseline="0">
                <a:solidFill>
                  <a:schemeClr val="tx1"/>
                </a:solidFill>
              </a:defRPr>
            </a:lvl1pPr>
          </a:lstStyle>
          <a:p>
            <a:r>
              <a:rPr lang="en-US" noProof="0" dirty="0"/>
              <a:t>Click to add Breaker title</a:t>
            </a:r>
            <a:endParaRPr lang="en-US" dirty="0"/>
          </a:p>
        </p:txBody>
      </p:sp>
      <p:sp>
        <p:nvSpPr>
          <p:cNvPr id="11" name="Slide Number Placeholder 8">
            <a:extLst>
              <a:ext uri="{FF2B5EF4-FFF2-40B4-BE49-F238E27FC236}">
                <a16:creationId xmlns:a16="http://schemas.microsoft.com/office/drawing/2014/main" id="{FCC976A6-2529-7987-63A8-E3168936799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tx1"/>
                </a:solidFill>
              </a:rPr>
              <a:pPr/>
              <a:t>‹#›</a:t>
            </a:fld>
            <a:endParaRPr lang="en-US" sz="450" dirty="0">
              <a:solidFill>
                <a:schemeClr val="tx1"/>
              </a:solidFill>
            </a:endParaRPr>
          </a:p>
        </p:txBody>
      </p:sp>
      <p:pic>
        <p:nvPicPr>
          <p:cNvPr id="13" name="Logo">
            <a:extLst>
              <a:ext uri="{FF2B5EF4-FFF2-40B4-BE49-F238E27FC236}">
                <a16:creationId xmlns:a16="http://schemas.microsoft.com/office/drawing/2014/main" id="{14234E97-EDD9-A35A-7D04-B8D99346BC8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3" name="Footer Placeholder 3">
            <a:extLst>
              <a:ext uri="{FF2B5EF4-FFF2-40B4-BE49-F238E27FC236}">
                <a16:creationId xmlns:a16="http://schemas.microsoft.com/office/drawing/2014/main" id="{822FF802-FE2D-CE1D-11EB-12D49FACBE3C}"/>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tx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2E88F21A-8290-E314-BC79-A9F1B7262EE9}"/>
              </a:ext>
            </a:extLst>
          </p:cNvPr>
          <p:cNvSpPr>
            <a:spLocks noGrp="1"/>
          </p:cNvSpPr>
          <p:nvPr>
            <p:ph type="ftr" sz="quarter" idx="15"/>
          </p:nvPr>
        </p:nvSpPr>
        <p:spPr bwMode="white">
          <a:xfrm>
            <a:off x="1923223"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593950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91449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5729640" y="-1308734"/>
            <a:ext cx="14024102"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5"/>
          </a:solidFill>
          <a:ln>
            <a:noFill/>
          </a:ln>
        </p:spPr>
        <p:txBody>
          <a:bodyPr vert="horz" wrap="square" lIns="51435" tIns="25718" rIns="51435" bIns="25718" numCol="1" anchor="t" anchorCtr="0" compatLnSpc="1">
            <a:prstTxWarp prst="textNoShape">
              <a:avLst/>
            </a:prstTxWarp>
          </a:bodyPr>
          <a:lstStyle/>
          <a:p>
            <a:endParaRPr lang="en-US" sz="1350"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4207166" y="-3994913"/>
            <a:ext cx="12137646"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5"/>
          </a:solidFill>
          <a:ln>
            <a:noFill/>
          </a:ln>
        </p:spPr>
        <p:txBody>
          <a:bodyPr vert="horz" wrap="square" lIns="51435" tIns="25718" rIns="51435" bIns="25718" numCol="1" anchor="t" anchorCtr="0" compatLnSpc="1">
            <a:prstTxWarp prst="textNoShape">
              <a:avLst/>
            </a:prstTxWarp>
          </a:bodyPr>
          <a:lstStyle/>
          <a:p>
            <a:endParaRPr lang="en-US" sz="1350" dirty="0"/>
          </a:p>
        </p:txBody>
      </p:sp>
      <p:sp>
        <p:nvSpPr>
          <p:cNvPr id="2" name="Title 1"/>
          <p:cNvSpPr>
            <a:spLocks noGrp="1"/>
          </p:cNvSpPr>
          <p:nvPr>
            <p:ph type="ctrTitle" hasCustomPrompt="1"/>
          </p:nvPr>
        </p:nvSpPr>
        <p:spPr bwMode="white">
          <a:xfrm>
            <a:off x="270000" y="720000"/>
            <a:ext cx="4166100" cy="5180400"/>
          </a:xfrm>
        </p:spPr>
        <p:txBody>
          <a:bodyPr lIns="0" tIns="0" rIns="0" bIns="0" anchor="ctr" anchorCtr="0"/>
          <a:lstStyle>
            <a:lvl1pPr algn="l">
              <a:lnSpc>
                <a:spcPct val="90000"/>
              </a:lnSpc>
              <a:defRPr sz="3713" cap="none" baseline="0">
                <a:solidFill>
                  <a:schemeClr val="tx1"/>
                </a:solidFill>
              </a:defRPr>
            </a:lvl1pPr>
          </a:lstStyle>
          <a:p>
            <a:r>
              <a:rPr lang="en-US" noProof="0" dirty="0"/>
              <a:t>Click to add Breaker title</a:t>
            </a:r>
            <a:endParaRPr lang="en-US" dirty="0"/>
          </a:p>
        </p:txBody>
      </p:sp>
      <p:sp>
        <p:nvSpPr>
          <p:cNvPr id="11" name="Slide Number Placeholder 8">
            <a:extLst>
              <a:ext uri="{FF2B5EF4-FFF2-40B4-BE49-F238E27FC236}">
                <a16:creationId xmlns:a16="http://schemas.microsoft.com/office/drawing/2014/main" id="{C4A8B313-AC84-F064-08B5-75878BD8737E}"/>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tx1"/>
                </a:solidFill>
              </a:rPr>
              <a:pPr/>
              <a:t>‹#›</a:t>
            </a:fld>
            <a:endParaRPr lang="en-US" sz="450" dirty="0">
              <a:solidFill>
                <a:schemeClr val="tx1"/>
              </a:solidFill>
            </a:endParaRPr>
          </a:p>
        </p:txBody>
      </p:sp>
      <p:pic>
        <p:nvPicPr>
          <p:cNvPr id="13" name="Logo">
            <a:extLst>
              <a:ext uri="{FF2B5EF4-FFF2-40B4-BE49-F238E27FC236}">
                <a16:creationId xmlns:a16="http://schemas.microsoft.com/office/drawing/2014/main" id="{D9B0EDFA-3955-1C81-DF29-F760D631CD4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3" name="Footer Placeholder 3">
            <a:extLst>
              <a:ext uri="{FF2B5EF4-FFF2-40B4-BE49-F238E27FC236}">
                <a16:creationId xmlns:a16="http://schemas.microsoft.com/office/drawing/2014/main" id="{FCC82327-BB2A-5838-C84A-9DE2BE9A969C}"/>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tx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CD65F4A0-5410-42CC-1445-F4875F6BE1CC}"/>
              </a:ext>
            </a:extLst>
          </p:cNvPr>
          <p:cNvSpPr>
            <a:spLocks noGrp="1"/>
          </p:cNvSpPr>
          <p:nvPr>
            <p:ph type="ftr" sz="quarter" idx="15"/>
          </p:nvPr>
        </p:nvSpPr>
        <p:spPr bwMode="white">
          <a:xfrm>
            <a:off x="1923223"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7460304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91449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5729640" y="-1308734"/>
            <a:ext cx="14024102"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3"/>
          </a:solidFill>
          <a:ln>
            <a:noFill/>
          </a:ln>
        </p:spPr>
        <p:txBody>
          <a:bodyPr vert="horz" wrap="square" lIns="51435" tIns="25718" rIns="51435" bIns="25718" numCol="1" anchor="t" anchorCtr="0" compatLnSpc="1">
            <a:prstTxWarp prst="textNoShape">
              <a:avLst/>
            </a:prstTxWarp>
          </a:bodyPr>
          <a:lstStyle/>
          <a:p>
            <a:endParaRPr lang="en-US" sz="1350"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4207166" y="-3994913"/>
            <a:ext cx="12137646"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3"/>
          </a:solidFill>
          <a:ln>
            <a:noFill/>
          </a:ln>
        </p:spPr>
        <p:txBody>
          <a:bodyPr vert="horz" wrap="square" lIns="51435" tIns="25718" rIns="51435" bIns="25718" numCol="1" anchor="t" anchorCtr="0" compatLnSpc="1">
            <a:prstTxWarp prst="textNoShape">
              <a:avLst/>
            </a:prstTxWarp>
          </a:bodyPr>
          <a:lstStyle/>
          <a:p>
            <a:endParaRPr lang="en-US" sz="1350" dirty="0"/>
          </a:p>
        </p:txBody>
      </p:sp>
      <p:sp>
        <p:nvSpPr>
          <p:cNvPr id="2" name="Title 1"/>
          <p:cNvSpPr>
            <a:spLocks noGrp="1"/>
          </p:cNvSpPr>
          <p:nvPr>
            <p:ph type="ctrTitle" hasCustomPrompt="1"/>
          </p:nvPr>
        </p:nvSpPr>
        <p:spPr bwMode="white">
          <a:xfrm>
            <a:off x="270000" y="720000"/>
            <a:ext cx="4166100" cy="5180400"/>
          </a:xfrm>
        </p:spPr>
        <p:txBody>
          <a:bodyPr lIns="0" tIns="0" rIns="0" bIns="0" anchor="ctr" anchorCtr="0"/>
          <a:lstStyle>
            <a:lvl1pPr algn="l">
              <a:lnSpc>
                <a:spcPct val="90000"/>
              </a:lnSpc>
              <a:defRPr sz="3713" cap="none" baseline="0">
                <a:solidFill>
                  <a:schemeClr val="tx1"/>
                </a:solidFill>
              </a:defRPr>
            </a:lvl1pPr>
          </a:lstStyle>
          <a:p>
            <a:r>
              <a:rPr lang="en-US" noProof="0" dirty="0"/>
              <a:t>Click to add Breaker title</a:t>
            </a:r>
            <a:endParaRPr lang="en-US" dirty="0"/>
          </a:p>
        </p:txBody>
      </p:sp>
      <p:sp>
        <p:nvSpPr>
          <p:cNvPr id="6" name="Slide Number Placeholder 8">
            <a:extLst>
              <a:ext uri="{FF2B5EF4-FFF2-40B4-BE49-F238E27FC236}">
                <a16:creationId xmlns:a16="http://schemas.microsoft.com/office/drawing/2014/main" id="{139AA087-D6E9-150C-E179-F4DD44C00609}"/>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accent1"/>
                </a:solidFill>
              </a:rPr>
              <a:pPr/>
              <a:t>‹#›</a:t>
            </a:fld>
            <a:endParaRPr lang="en-US" sz="450" dirty="0">
              <a:solidFill>
                <a:schemeClr val="accent1"/>
              </a:solidFill>
            </a:endParaRPr>
          </a:p>
        </p:txBody>
      </p:sp>
      <p:pic>
        <p:nvPicPr>
          <p:cNvPr id="13" name="Logo">
            <a:extLst>
              <a:ext uri="{FF2B5EF4-FFF2-40B4-BE49-F238E27FC236}">
                <a16:creationId xmlns:a16="http://schemas.microsoft.com/office/drawing/2014/main" id="{FD751C8F-5CC2-1A22-5DEE-AE0C467AA7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3" name="Footer Placeholder 3">
            <a:extLst>
              <a:ext uri="{FF2B5EF4-FFF2-40B4-BE49-F238E27FC236}">
                <a16:creationId xmlns:a16="http://schemas.microsoft.com/office/drawing/2014/main" id="{5E450F7B-A83D-07C8-A8FE-04CCDA60C7B8}"/>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tx1"/>
                </a:solidFill>
              </a:rPr>
              <a:t>Confidential, unpublished property of Cigna Healthcare. Do not duplicate or distribute. Use and distribution limited solely to authorized personnel. © 2023 Cigna Healthcare.</a:t>
            </a:r>
          </a:p>
        </p:txBody>
      </p:sp>
      <p:sp>
        <p:nvSpPr>
          <p:cNvPr id="9" name="Footer Placeholder 11">
            <a:extLst>
              <a:ext uri="{FF2B5EF4-FFF2-40B4-BE49-F238E27FC236}">
                <a16:creationId xmlns:a16="http://schemas.microsoft.com/office/drawing/2014/main" id="{42760A13-C4CD-B315-E1F6-30598C1C2F16}"/>
              </a:ext>
            </a:extLst>
          </p:cNvPr>
          <p:cNvSpPr>
            <a:spLocks noGrp="1"/>
          </p:cNvSpPr>
          <p:nvPr>
            <p:ph type="ftr" sz="quarter" idx="15"/>
          </p:nvPr>
        </p:nvSpPr>
        <p:spPr bwMode="white">
          <a:xfrm>
            <a:off x="1923223"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1404370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noProof="0" dirty="0" err="1">
              <a:solidFill>
                <a:schemeClr val="tx1"/>
              </a:solidFill>
            </a:endParaRPr>
          </a:p>
        </p:txBody>
      </p:sp>
      <p:sp>
        <p:nvSpPr>
          <p:cNvPr id="2" name="Title 1"/>
          <p:cNvSpPr>
            <a:spLocks noGrp="1"/>
          </p:cNvSpPr>
          <p:nvPr>
            <p:ph type="ctrTitle" hasCustomPrompt="1"/>
          </p:nvPr>
        </p:nvSpPr>
        <p:spPr bwMode="white">
          <a:xfrm>
            <a:off x="270000" y="720000"/>
            <a:ext cx="4128300" cy="5180400"/>
          </a:xfrm>
        </p:spPr>
        <p:txBody>
          <a:bodyPr lIns="0" tIns="0" rIns="0" bIns="0" anchor="ctr" anchorCtr="0"/>
          <a:lstStyle>
            <a:lvl1pPr algn="l">
              <a:lnSpc>
                <a:spcPct val="90000"/>
              </a:lnSpc>
              <a:defRPr sz="3713" cap="none" baseline="0">
                <a:solidFill>
                  <a:schemeClr val="tx1"/>
                </a:solidFill>
              </a:defRPr>
            </a:lvl1pPr>
          </a:lstStyle>
          <a:p>
            <a:r>
              <a:rPr lang="en-US" noProof="0" dirty="0"/>
              <a:t>Click to add Breaker title</a:t>
            </a:r>
            <a:endParaRPr lang="en-US" dirty="0"/>
          </a:p>
        </p:txBody>
      </p:sp>
      <p:sp>
        <p:nvSpPr>
          <p:cNvPr id="8" name="Footer Placeholder 11">
            <a:extLst>
              <a:ext uri="{FF2B5EF4-FFF2-40B4-BE49-F238E27FC236}">
                <a16:creationId xmlns:a16="http://schemas.microsoft.com/office/drawing/2014/main" id="{7FDE0AB4-8623-5DF4-83E2-3B51A11F2AB4}"/>
              </a:ext>
            </a:extLst>
          </p:cNvPr>
          <p:cNvSpPr>
            <a:spLocks noGrp="1"/>
          </p:cNvSpPr>
          <p:nvPr>
            <p:ph type="ftr" sz="quarter" idx="15"/>
          </p:nvPr>
        </p:nvSpPr>
        <p:spPr bwMode="white">
          <a:xfrm>
            <a:off x="5760784" y="6298097"/>
            <a:ext cx="2825432" cy="147269"/>
          </a:xfrm>
          <a:prstGeom prst="rect">
            <a:avLst/>
          </a:prstGeom>
        </p:spPr>
        <p:txBody>
          <a:bodyPr/>
          <a:lstStyle>
            <a:lvl1pPr>
              <a:defRPr>
                <a:solidFill>
                  <a:schemeClr val="tx1"/>
                </a:solidFill>
              </a:defRPr>
            </a:lvl1pPr>
          </a:lstStyle>
          <a:p>
            <a:endParaRPr lang="en-US" dirty="0"/>
          </a:p>
        </p:txBody>
      </p:sp>
      <p:sp>
        <p:nvSpPr>
          <p:cNvPr id="10" name="Slide Number Placeholder 8">
            <a:extLst>
              <a:ext uri="{FF2B5EF4-FFF2-40B4-BE49-F238E27FC236}">
                <a16:creationId xmlns:a16="http://schemas.microsoft.com/office/drawing/2014/main" id="{8A409D0B-5F05-CA21-D4BE-D8F79FCBEBAC}"/>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tx1"/>
                </a:solidFill>
              </a:rPr>
              <a:pPr/>
              <a:t>‹#›</a:t>
            </a:fld>
            <a:endParaRPr lang="en-US" sz="450" dirty="0">
              <a:solidFill>
                <a:schemeClr val="tx1"/>
              </a:solidFill>
            </a:endParaRPr>
          </a:p>
        </p:txBody>
      </p:sp>
      <p:sp>
        <p:nvSpPr>
          <p:cNvPr id="11" name="Footer Placeholder 3">
            <a:extLst>
              <a:ext uri="{FF2B5EF4-FFF2-40B4-BE49-F238E27FC236}">
                <a16:creationId xmlns:a16="http://schemas.microsoft.com/office/drawing/2014/main" id="{658CDA93-A84D-6167-A5DD-26AE2BAEE8D8}"/>
              </a:ext>
            </a:extLst>
          </p:cNvPr>
          <p:cNvSpPr txBox="1">
            <a:spLocks/>
          </p:cNvSpPr>
          <p:nvPr userDrawn="1"/>
        </p:nvSpPr>
        <p:spPr>
          <a:xfrm>
            <a:off x="1844802" y="6464808"/>
            <a:ext cx="6741414" cy="128016"/>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50" dirty="0">
              <a:solidFill>
                <a:schemeClr val="tx1"/>
              </a:solidFill>
            </a:endParaRPr>
          </a:p>
          <a:p>
            <a:r>
              <a:rPr lang="en-US" sz="450" dirty="0">
                <a:solidFill>
                  <a:schemeClr val="tx1"/>
                </a:solidFill>
              </a:rPr>
              <a:t>Confidential, unpublished property of Cigna Healthcare. Do not duplicate or distribute. Use and distribution limited solely to authorized personnel. © 2023 Cigna Healthcare.</a:t>
            </a:r>
          </a:p>
        </p:txBody>
      </p:sp>
      <p:pic>
        <p:nvPicPr>
          <p:cNvPr id="12" name="Logo">
            <a:extLst>
              <a:ext uri="{FF2B5EF4-FFF2-40B4-BE49-F238E27FC236}">
                <a16:creationId xmlns:a16="http://schemas.microsoft.com/office/drawing/2014/main" id="{5F9C1571-DDB4-22B9-A9D9-518A05D368E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Tree>
    <p:extLst>
      <p:ext uri="{BB962C8B-B14F-4D97-AF65-F5344CB8AC3E}">
        <p14:creationId xmlns:p14="http://schemas.microsoft.com/office/powerpoint/2010/main" val="3401373231"/>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noProof="0" dirty="0" err="1">
              <a:solidFill>
                <a:schemeClr val="tx1"/>
              </a:solidFill>
            </a:endParaRPr>
          </a:p>
        </p:txBody>
      </p:sp>
      <p:sp>
        <p:nvSpPr>
          <p:cNvPr id="4" name="Picture placeholder">
            <a:extLst>
              <a:ext uri="{FF2B5EF4-FFF2-40B4-BE49-F238E27FC236}">
                <a16:creationId xmlns:a16="http://schemas.microsoft.com/office/drawing/2014/main" id="{C5B8B3F8-54A3-68BD-7315-A97348E1A807}"/>
              </a:ext>
            </a:extLst>
          </p:cNvPr>
          <p:cNvSpPr>
            <a:spLocks noGrp="1"/>
          </p:cNvSpPr>
          <p:nvPr>
            <p:ph type="pic" sz="quarter" idx="16"/>
          </p:nvPr>
        </p:nvSpPr>
        <p:spPr>
          <a:xfrm>
            <a:off x="4572900" y="0"/>
            <a:ext cx="4571100" cy="6858000"/>
          </a:xfrm>
          <a:prstGeom prst="rect">
            <a:avLst/>
          </a:prstGeom>
          <a:solidFill>
            <a:schemeClr val="tx1">
              <a:lumMod val="85000"/>
            </a:schemeClr>
          </a:solidFill>
        </p:spPr>
        <p:txBody>
          <a:bodyPr wrap="square" tIns="720000" anchor="ctr" anchorCtr="0">
            <a:noAutofit/>
          </a:bodyPr>
          <a:lstStyle>
            <a:lvl1pPr marL="0" indent="0" algn="ctr">
              <a:buNone/>
              <a:defRPr sz="900">
                <a:solidFill>
                  <a:schemeClr val="bg1"/>
                </a:solidFill>
              </a:defRPr>
            </a:lvl1pPr>
          </a:lstStyle>
          <a:p>
            <a:r>
              <a:rPr lang="en-US" dirty="0"/>
              <a:t>Click icon to add picture</a:t>
            </a:r>
          </a:p>
        </p:txBody>
      </p:sp>
      <p:sp>
        <p:nvSpPr>
          <p:cNvPr id="2" name="Title 1"/>
          <p:cNvSpPr>
            <a:spLocks noGrp="1"/>
          </p:cNvSpPr>
          <p:nvPr>
            <p:ph type="ctrTitle" hasCustomPrompt="1"/>
          </p:nvPr>
        </p:nvSpPr>
        <p:spPr bwMode="white">
          <a:xfrm>
            <a:off x="270000" y="720000"/>
            <a:ext cx="4128300" cy="5180400"/>
          </a:xfrm>
        </p:spPr>
        <p:txBody>
          <a:bodyPr lIns="0" tIns="0" rIns="0" bIns="0" anchor="ctr" anchorCtr="0"/>
          <a:lstStyle>
            <a:lvl1pPr algn="l">
              <a:lnSpc>
                <a:spcPct val="90000"/>
              </a:lnSpc>
              <a:defRPr sz="3713" cap="none" baseline="0">
                <a:solidFill>
                  <a:schemeClr val="tx1"/>
                </a:solidFill>
              </a:defRPr>
            </a:lvl1pPr>
          </a:lstStyle>
          <a:p>
            <a:r>
              <a:rPr lang="en-US" noProof="0" dirty="0"/>
              <a:t>Click to add Breaker title</a:t>
            </a:r>
            <a:endParaRPr lang="en-US" dirty="0"/>
          </a:p>
        </p:txBody>
      </p:sp>
      <p:sp>
        <p:nvSpPr>
          <p:cNvPr id="8" name="Footer Placeholder 11">
            <a:extLst>
              <a:ext uri="{FF2B5EF4-FFF2-40B4-BE49-F238E27FC236}">
                <a16:creationId xmlns:a16="http://schemas.microsoft.com/office/drawing/2014/main" id="{7FDE0AB4-8623-5DF4-83E2-3B51A11F2AB4}"/>
              </a:ext>
            </a:extLst>
          </p:cNvPr>
          <p:cNvSpPr>
            <a:spLocks noGrp="1"/>
          </p:cNvSpPr>
          <p:nvPr>
            <p:ph type="ftr" sz="quarter" idx="15"/>
          </p:nvPr>
        </p:nvSpPr>
        <p:spPr bwMode="white">
          <a:xfrm>
            <a:off x="1572868" y="6073154"/>
            <a:ext cx="2825432" cy="147269"/>
          </a:xfrm>
          <a:prstGeom prst="rect">
            <a:avLst/>
          </a:prstGeom>
        </p:spPr>
        <p:txBody>
          <a:bodyPr/>
          <a:lstStyle>
            <a:lvl1pPr>
              <a:defRPr>
                <a:solidFill>
                  <a:schemeClr val="tx1"/>
                </a:solidFill>
              </a:defRPr>
            </a:lvl1pPr>
          </a:lstStyle>
          <a:p>
            <a:endParaRPr lang="en-US" dirty="0"/>
          </a:p>
        </p:txBody>
      </p:sp>
      <p:sp>
        <p:nvSpPr>
          <p:cNvPr id="10" name="Slide Number Placeholder 8">
            <a:extLst>
              <a:ext uri="{FF2B5EF4-FFF2-40B4-BE49-F238E27FC236}">
                <a16:creationId xmlns:a16="http://schemas.microsoft.com/office/drawing/2014/main" id="{8A409D0B-5F05-CA21-D4BE-D8F79FCBEBAC}"/>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tx1"/>
                </a:solidFill>
              </a:rPr>
              <a:pPr/>
              <a:t>‹#›</a:t>
            </a:fld>
            <a:endParaRPr lang="en-US" sz="450" dirty="0">
              <a:solidFill>
                <a:schemeClr val="tx1"/>
              </a:solidFill>
            </a:endParaRPr>
          </a:p>
        </p:txBody>
      </p:sp>
      <p:sp>
        <p:nvSpPr>
          <p:cNvPr id="11" name="Footer Placeholder 3">
            <a:extLst>
              <a:ext uri="{FF2B5EF4-FFF2-40B4-BE49-F238E27FC236}">
                <a16:creationId xmlns:a16="http://schemas.microsoft.com/office/drawing/2014/main" id="{658CDA93-A84D-6167-A5DD-26AE2BAEE8D8}"/>
              </a:ext>
            </a:extLst>
          </p:cNvPr>
          <p:cNvSpPr txBox="1">
            <a:spLocks/>
          </p:cNvSpPr>
          <p:nvPr userDrawn="1"/>
        </p:nvSpPr>
        <p:spPr>
          <a:xfrm>
            <a:off x="1572868" y="6340544"/>
            <a:ext cx="2825432" cy="250054"/>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50" dirty="0">
              <a:solidFill>
                <a:schemeClr val="tx1"/>
              </a:solidFill>
            </a:endParaRPr>
          </a:p>
          <a:p>
            <a:r>
              <a:rPr lang="en-US" sz="450" dirty="0">
                <a:solidFill>
                  <a:schemeClr val="tx1"/>
                </a:solidFill>
              </a:rPr>
              <a:t>Confidential, unpublished property of Cigna Healthcare. Do not duplicate or distribute. Use and distribution limited solely to authorized personnel. © 2023 Cigna Healthcare.</a:t>
            </a:r>
          </a:p>
        </p:txBody>
      </p:sp>
      <p:pic>
        <p:nvPicPr>
          <p:cNvPr id="12" name="Logo">
            <a:extLst>
              <a:ext uri="{FF2B5EF4-FFF2-40B4-BE49-F238E27FC236}">
                <a16:creationId xmlns:a16="http://schemas.microsoft.com/office/drawing/2014/main" id="{5F9C1571-DDB4-22B9-A9D9-518A05D368E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Tree>
    <p:extLst>
      <p:ext uri="{BB962C8B-B14F-4D97-AF65-F5344CB8AC3E}">
        <p14:creationId xmlns:p14="http://schemas.microsoft.com/office/powerpoint/2010/main" val="182274268"/>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E. Breaker">
    <p:bg bwMode="ltGray">
      <p:bgPr>
        <a:solidFill>
          <a:schemeClr val="bg2"/>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9" name="Picture Placeholder 8">
            <a:extLst>
              <a:ext uri="{FF2B5EF4-FFF2-40B4-BE49-F238E27FC236}">
                <a16:creationId xmlns:a16="http://schemas.microsoft.com/office/drawing/2014/main" id="{4DC8E331-C202-043B-4DE2-08ACB1346365}"/>
              </a:ext>
            </a:extLst>
          </p:cNvPr>
          <p:cNvSpPr>
            <a:spLocks noGrp="1"/>
          </p:cNvSpPr>
          <p:nvPr>
            <p:ph type="pic" sz="quarter" idx="10" hasCustomPrompt="1"/>
          </p:nvPr>
        </p:nvSpPr>
        <p:spPr>
          <a:xfrm>
            <a:off x="4579517" y="0"/>
            <a:ext cx="4574575"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2" name="Title 1"/>
          <p:cNvSpPr>
            <a:spLocks noGrp="1"/>
          </p:cNvSpPr>
          <p:nvPr>
            <p:ph type="ctrTitle" hasCustomPrompt="1"/>
          </p:nvPr>
        </p:nvSpPr>
        <p:spPr bwMode="white">
          <a:xfrm>
            <a:off x="415802" y="15534"/>
            <a:ext cx="4148691" cy="4255615"/>
          </a:xfrm>
          <a:noFill/>
        </p:spPr>
        <p:txBody>
          <a:bodyPr anchor="ctr" anchorCtr="0"/>
          <a:lstStyle>
            <a:lvl1pPr algn="l">
              <a:lnSpc>
                <a:spcPct val="83000"/>
              </a:lnSpc>
              <a:defRPr sz="3038">
                <a:solidFill>
                  <a:schemeClr val="tx1"/>
                </a:solidFill>
              </a:defRPr>
            </a:lvl1pPr>
          </a:lstStyle>
          <a:p>
            <a:r>
              <a:rPr lang="en-US" dirty="0"/>
              <a:t>Click to add title</a:t>
            </a:r>
          </a:p>
        </p:txBody>
      </p:sp>
      <p:sp>
        <p:nvSpPr>
          <p:cNvPr id="5" name="Footer Placeholder 3">
            <a:extLst>
              <a:ext uri="{FF2B5EF4-FFF2-40B4-BE49-F238E27FC236}">
                <a16:creationId xmlns:a16="http://schemas.microsoft.com/office/drawing/2014/main" id="{937D13FB-4B31-9B8B-7907-9197C396F8A7}"/>
              </a:ext>
            </a:extLst>
          </p:cNvPr>
          <p:cNvSpPr txBox="1">
            <a:spLocks/>
          </p:cNvSpPr>
          <p:nvPr userDrawn="1"/>
        </p:nvSpPr>
        <p:spPr>
          <a:xfrm>
            <a:off x="2153653" y="6304560"/>
            <a:ext cx="3447806" cy="320841"/>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50" dirty="0">
              <a:solidFill>
                <a:schemeClr val="tx1"/>
              </a:solidFill>
            </a:endParaRPr>
          </a:p>
          <a:p>
            <a:r>
              <a:rPr lang="en-US" sz="450" dirty="0">
                <a:solidFill>
                  <a:schemeClr val="tx1"/>
                </a:solidFill>
              </a:rPr>
              <a:t>Confidential, unpublished property of Cigna Healthcare. Do not duplicate or distribute. Use and distribution limited solely to authorized personnel. © 2023 Cigna Healthcare.</a:t>
            </a:r>
          </a:p>
        </p:txBody>
      </p:sp>
      <p:pic>
        <p:nvPicPr>
          <p:cNvPr id="7" name="Logo">
            <a:extLst>
              <a:ext uri="{FF2B5EF4-FFF2-40B4-BE49-F238E27FC236}">
                <a16:creationId xmlns:a16="http://schemas.microsoft.com/office/drawing/2014/main" id="{7031C797-922A-1087-622D-F5618B87537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Tree>
    <p:extLst>
      <p:ext uri="{BB962C8B-B14F-4D97-AF65-F5344CB8AC3E}">
        <p14:creationId xmlns:p14="http://schemas.microsoft.com/office/powerpoint/2010/main" val="42165691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p15:clr>
            <a:srgbClr val="A4A3A4"/>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E. Breaker">
    <p:bg bwMode="ltGray">
      <p:bgPr>
        <a:solidFill>
          <a:schemeClr val="bg2"/>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9" name="Picture Placeholder 8">
            <a:extLst>
              <a:ext uri="{FF2B5EF4-FFF2-40B4-BE49-F238E27FC236}">
                <a16:creationId xmlns:a16="http://schemas.microsoft.com/office/drawing/2014/main" id="{4DC8E331-C202-043B-4DE2-08ACB1346365}"/>
              </a:ext>
            </a:extLst>
          </p:cNvPr>
          <p:cNvSpPr>
            <a:spLocks noGrp="1"/>
          </p:cNvSpPr>
          <p:nvPr>
            <p:ph type="pic" sz="quarter" idx="10" hasCustomPrompt="1"/>
          </p:nvPr>
        </p:nvSpPr>
        <p:spPr>
          <a:xfrm>
            <a:off x="4579517" y="0"/>
            <a:ext cx="4574575"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2" name="Title 1"/>
          <p:cNvSpPr>
            <a:spLocks noGrp="1"/>
          </p:cNvSpPr>
          <p:nvPr>
            <p:ph type="ctrTitle" hasCustomPrompt="1"/>
          </p:nvPr>
        </p:nvSpPr>
        <p:spPr bwMode="white">
          <a:xfrm>
            <a:off x="415802" y="15534"/>
            <a:ext cx="4148691" cy="4255615"/>
          </a:xfrm>
          <a:noFill/>
        </p:spPr>
        <p:txBody>
          <a:bodyPr anchor="ctr" anchorCtr="0"/>
          <a:lstStyle>
            <a:lvl1pPr algn="l">
              <a:lnSpc>
                <a:spcPct val="83000"/>
              </a:lnSpc>
              <a:defRPr sz="3038">
                <a:solidFill>
                  <a:schemeClr val="tx1"/>
                </a:solidFill>
              </a:defRPr>
            </a:lvl1pPr>
          </a:lstStyle>
          <a:p>
            <a:r>
              <a:rPr lang="en-US" dirty="0"/>
              <a:t>Click to add title</a:t>
            </a:r>
          </a:p>
        </p:txBody>
      </p:sp>
      <p:sp>
        <p:nvSpPr>
          <p:cNvPr id="4" name="Footer Placeholder 3">
            <a:extLst>
              <a:ext uri="{FF2B5EF4-FFF2-40B4-BE49-F238E27FC236}">
                <a16:creationId xmlns:a16="http://schemas.microsoft.com/office/drawing/2014/main" id="{42EE3F7D-14F4-9C1E-7C52-D04C24BD4B4A}"/>
              </a:ext>
            </a:extLst>
          </p:cNvPr>
          <p:cNvSpPr txBox="1">
            <a:spLocks/>
          </p:cNvSpPr>
          <p:nvPr userDrawn="1"/>
        </p:nvSpPr>
        <p:spPr>
          <a:xfrm>
            <a:off x="2153653" y="6304560"/>
            <a:ext cx="3447806" cy="320841"/>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50" dirty="0">
              <a:solidFill>
                <a:schemeClr val="tx1"/>
              </a:solidFill>
            </a:endParaRPr>
          </a:p>
          <a:p>
            <a:r>
              <a:rPr lang="en-US" sz="450" dirty="0">
                <a:solidFill>
                  <a:schemeClr val="tx1"/>
                </a:solidFill>
              </a:rPr>
              <a:t>Confidential, unpublished property of Cigna Healthcare. Do not duplicate or distribute. Use and distribution limited solely to authorized personnel. © 2023 Cigna Healthcare.</a:t>
            </a:r>
          </a:p>
        </p:txBody>
      </p:sp>
      <p:pic>
        <p:nvPicPr>
          <p:cNvPr id="5" name="Logo">
            <a:extLst>
              <a:ext uri="{FF2B5EF4-FFF2-40B4-BE49-F238E27FC236}">
                <a16:creationId xmlns:a16="http://schemas.microsoft.com/office/drawing/2014/main" id="{941B2A89-8BC0-62A5-9635-9C6BB747256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Tree>
    <p:extLst>
      <p:ext uri="{BB962C8B-B14F-4D97-AF65-F5344CB8AC3E}">
        <p14:creationId xmlns:p14="http://schemas.microsoft.com/office/powerpoint/2010/main" val="28370433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978" y="548640"/>
            <a:ext cx="7772400" cy="1088136"/>
          </a:xfrm>
          <a:prstGeom prst="rect">
            <a:avLst/>
          </a:prstGeom>
        </p:spPr>
        <p:txBody>
          <a:bodyPr l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6" name="Text Placeholder 5">
            <a:extLst>
              <a:ext uri="{FF2B5EF4-FFF2-40B4-BE49-F238E27FC236}">
                <a16:creationId xmlns:a16="http://schemas.microsoft.com/office/drawing/2014/main" id="{40E32895-C324-4E18-9101-9F8BB1184F1E}"/>
              </a:ext>
            </a:extLst>
          </p:cNvPr>
          <p:cNvSpPr>
            <a:spLocks noGrp="1"/>
          </p:cNvSpPr>
          <p:nvPr>
            <p:ph type="body" sz="quarter" idx="10"/>
          </p:nvPr>
        </p:nvSpPr>
        <p:spPr>
          <a:xfrm>
            <a:off x="687978" y="1828800"/>
            <a:ext cx="7772400" cy="4480560"/>
          </a:xfrm>
        </p:spPr>
        <p:txBody>
          <a:bodyPr/>
          <a:lstStyle>
            <a:lvl3pPr marL="658368" indent="-192024">
              <a:defRPr/>
            </a:lvl3pPr>
            <a:lvl5pPr marL="1106424" indent="-19202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9507875"/>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E. Breaker">
    <p:bg bwMode="ltGray">
      <p:bgPr>
        <a:solidFill>
          <a:schemeClr val="bg2"/>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9" name="Picture Placeholder 8">
            <a:extLst>
              <a:ext uri="{FF2B5EF4-FFF2-40B4-BE49-F238E27FC236}">
                <a16:creationId xmlns:a16="http://schemas.microsoft.com/office/drawing/2014/main" id="{4DC8E331-C202-043B-4DE2-08ACB1346365}"/>
              </a:ext>
            </a:extLst>
          </p:cNvPr>
          <p:cNvSpPr>
            <a:spLocks noGrp="1"/>
          </p:cNvSpPr>
          <p:nvPr>
            <p:ph type="pic" sz="quarter" idx="10" hasCustomPrompt="1"/>
          </p:nvPr>
        </p:nvSpPr>
        <p:spPr>
          <a:xfrm>
            <a:off x="4579517" y="0"/>
            <a:ext cx="4574575"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2" name="Title 1"/>
          <p:cNvSpPr>
            <a:spLocks noGrp="1"/>
          </p:cNvSpPr>
          <p:nvPr>
            <p:ph type="ctrTitle" hasCustomPrompt="1"/>
          </p:nvPr>
        </p:nvSpPr>
        <p:spPr bwMode="white">
          <a:xfrm>
            <a:off x="415802" y="15534"/>
            <a:ext cx="4148691" cy="4255615"/>
          </a:xfrm>
          <a:noFill/>
        </p:spPr>
        <p:txBody>
          <a:bodyPr anchor="ctr" anchorCtr="0"/>
          <a:lstStyle>
            <a:lvl1pPr algn="l">
              <a:lnSpc>
                <a:spcPct val="83000"/>
              </a:lnSpc>
              <a:defRPr sz="3038">
                <a:solidFill>
                  <a:schemeClr val="tx1"/>
                </a:solidFill>
              </a:defRPr>
            </a:lvl1pPr>
          </a:lstStyle>
          <a:p>
            <a:r>
              <a:rPr lang="en-US" dirty="0"/>
              <a:t>Click to add title</a:t>
            </a:r>
          </a:p>
        </p:txBody>
      </p:sp>
      <p:sp>
        <p:nvSpPr>
          <p:cNvPr id="4" name="Footer Placeholder 3">
            <a:extLst>
              <a:ext uri="{FF2B5EF4-FFF2-40B4-BE49-F238E27FC236}">
                <a16:creationId xmlns:a16="http://schemas.microsoft.com/office/drawing/2014/main" id="{119A3757-9F7C-E861-9042-6C5ACDA6CB13}"/>
              </a:ext>
            </a:extLst>
          </p:cNvPr>
          <p:cNvSpPr txBox="1">
            <a:spLocks/>
          </p:cNvSpPr>
          <p:nvPr userDrawn="1"/>
        </p:nvSpPr>
        <p:spPr>
          <a:xfrm>
            <a:off x="2153653" y="6304560"/>
            <a:ext cx="3447806" cy="320841"/>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50" dirty="0">
              <a:solidFill>
                <a:schemeClr val="tx1"/>
              </a:solidFill>
            </a:endParaRPr>
          </a:p>
          <a:p>
            <a:r>
              <a:rPr lang="en-US" sz="450" dirty="0">
                <a:solidFill>
                  <a:schemeClr val="tx1"/>
                </a:solidFill>
              </a:rPr>
              <a:t>Confidential, unpublished property of Cigna Healthcare. Do not duplicate or distribute. Use and distribution limited solely to authorized personnel. © 2023 Cigna Healthcare.</a:t>
            </a:r>
          </a:p>
        </p:txBody>
      </p:sp>
      <p:pic>
        <p:nvPicPr>
          <p:cNvPr id="5" name="Logo">
            <a:extLst>
              <a:ext uri="{FF2B5EF4-FFF2-40B4-BE49-F238E27FC236}">
                <a16:creationId xmlns:a16="http://schemas.microsoft.com/office/drawing/2014/main" id="{561017B1-D8C4-3635-ED3E-C83628A2AA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Tree>
    <p:extLst>
      <p:ext uri="{BB962C8B-B14F-4D97-AF65-F5344CB8AC3E}">
        <p14:creationId xmlns:p14="http://schemas.microsoft.com/office/powerpoint/2010/main" val="29439414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p15:clr>
            <a:srgbClr val="A4A3A4"/>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Slide Number Placeholder 8">
            <a:extLst>
              <a:ext uri="{FF2B5EF4-FFF2-40B4-BE49-F238E27FC236}">
                <a16:creationId xmlns:a16="http://schemas.microsoft.com/office/drawing/2014/main" id="{41A7E116-CA9E-F32F-08A2-368D60B188F6}"/>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450" b="1" spc="0" baseline="0">
                <a:solidFill>
                  <a:schemeClr val="accent1"/>
                </a:solidFill>
                <a:latin typeface="+mn-lt"/>
              </a:defRPr>
            </a:lvl1pPr>
          </a:lstStyle>
          <a:p>
            <a:fld id="{23AA811B-2EBD-4900-905E-5BE206449611}" type="slidenum">
              <a:rPr lang="en-US" smtClean="0"/>
              <a:pPr/>
              <a:t>‹#›</a:t>
            </a:fld>
            <a:endParaRPr lang="en-US" dirty="0"/>
          </a:p>
        </p:txBody>
      </p:sp>
      <p:sp>
        <p:nvSpPr>
          <p:cNvPr id="3" name="Footer Placeholder 40">
            <a:extLst>
              <a:ext uri="{FF2B5EF4-FFF2-40B4-BE49-F238E27FC236}">
                <a16:creationId xmlns:a16="http://schemas.microsoft.com/office/drawing/2014/main" id="{D4B99648-7C13-DC8E-D156-21C111AE5139}"/>
              </a:ext>
            </a:extLst>
          </p:cNvPr>
          <p:cNvSpPr>
            <a:spLocks noGrp="1"/>
          </p:cNvSpPr>
          <p:nvPr>
            <p:ph type="ftr" sz="quarter" idx="3"/>
          </p:nvPr>
        </p:nvSpPr>
        <p:spPr>
          <a:xfrm>
            <a:off x="1934941" y="6099061"/>
            <a:ext cx="6658139" cy="365909"/>
          </a:xfrm>
          <a:prstGeom prst="rect">
            <a:avLst/>
          </a:prstGeom>
        </p:spPr>
        <p:txBody>
          <a:bodyPr vert="horz" lIns="0" tIns="0" rIns="0" bIns="0" rtlCol="0" anchor="b" anchorCtr="0"/>
          <a:lstStyle>
            <a:lvl1pPr algn="r">
              <a:defRPr sz="450">
                <a:solidFill>
                  <a:schemeClr val="bg1">
                    <a:lumMod val="65000"/>
                  </a:schemeClr>
                </a:solidFill>
                <a:latin typeface="+mn-lt"/>
              </a:defRPr>
            </a:lvl1pPr>
          </a:lstStyle>
          <a:p>
            <a:endParaRPr lang="en-US" dirty="0"/>
          </a:p>
        </p:txBody>
      </p:sp>
      <p:sp>
        <p:nvSpPr>
          <p:cNvPr id="6" name="Picture Placeholder 5">
            <a:extLst>
              <a:ext uri="{FF2B5EF4-FFF2-40B4-BE49-F238E27FC236}">
                <a16:creationId xmlns:a16="http://schemas.microsoft.com/office/drawing/2014/main" id="{B570F854-AEA9-33F9-6A8E-5B78A2AC7809}"/>
              </a:ext>
            </a:extLst>
          </p:cNvPr>
          <p:cNvSpPr>
            <a:spLocks noGrp="1"/>
          </p:cNvSpPr>
          <p:nvPr>
            <p:ph type="pic" sz="quarter" idx="14"/>
          </p:nvPr>
        </p:nvSpPr>
        <p:spPr>
          <a:xfrm>
            <a:off x="270274" y="2052536"/>
            <a:ext cx="3049190" cy="3872014"/>
          </a:xfrm>
          <a:prstGeom prst="round2DiagRect">
            <a:avLst/>
          </a:prstGeom>
          <a:solidFill>
            <a:schemeClr val="bg1">
              <a:lumMod val="95000"/>
            </a:schemeClr>
          </a:solidFill>
        </p:spPr>
        <p:txBody>
          <a:bodyPr/>
          <a:lstStyle/>
          <a:p>
            <a:endParaRPr lang="en-US"/>
          </a:p>
        </p:txBody>
      </p:sp>
    </p:spTree>
    <p:extLst>
      <p:ext uri="{BB962C8B-B14F-4D97-AF65-F5344CB8AC3E}">
        <p14:creationId xmlns:p14="http://schemas.microsoft.com/office/powerpoint/2010/main" val="251497692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A. Tex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5187222" y="0"/>
            <a:ext cx="3956778" cy="6858000"/>
          </a:xfrm>
          <a:custGeom>
            <a:avLst/>
            <a:gdLst>
              <a:gd name="connsiteX0" fmla="*/ 1006859 w 5275704"/>
              <a:gd name="connsiteY0" fmla="*/ 0 h 6858000"/>
              <a:gd name="connsiteX1" fmla="*/ 5275704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5704" h="6858000">
                <a:moveTo>
                  <a:pt x="1006859" y="0"/>
                </a:moveTo>
                <a:lnTo>
                  <a:pt x="5275704" y="0"/>
                </a:lnTo>
                <a:lnTo>
                  <a:pt x="5275704" y="6858000"/>
                </a:lnTo>
                <a:lnTo>
                  <a:pt x="0" y="6858000"/>
                </a:lnTo>
                <a:lnTo>
                  <a:pt x="1047" y="6701334"/>
                </a:lnTo>
                <a:cubicBezTo>
                  <a:pt x="70358" y="4573612"/>
                  <a:pt x="1202562" y="2332368"/>
                  <a:pt x="1024587" y="156870"/>
                </a:cubicBezTo>
                <a:close/>
              </a:path>
            </a:pathLst>
          </a:custGeom>
          <a:solidFill>
            <a:schemeClr val="bg1">
              <a:lumMod val="85000"/>
            </a:schemeClr>
          </a:solidFill>
        </p:spPr>
        <p:txBody>
          <a:bodyPr wrap="square" tIns="720000" anchor="ctr" anchorCtr="0">
            <a:noAutofit/>
          </a:bodyPr>
          <a:lstStyle>
            <a:lvl1pPr marL="0" indent="0" algn="ctr">
              <a:buNone/>
              <a:defRPr sz="9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5268486"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1133694" y="5917366"/>
            <a:ext cx="3783838" cy="430177"/>
          </a:xfrm>
          <a:prstGeom prst="rect">
            <a:avLst/>
          </a:prstGeom>
        </p:spPr>
        <p:txBody>
          <a:bodyPr/>
          <a:lstStyle>
            <a:lvl1pPr>
              <a:defRPr>
                <a:solidFill>
                  <a:schemeClr val="bg1">
                    <a:lumMod val="65000"/>
                  </a:schemeClr>
                </a:solidFill>
              </a:defRPr>
            </a:lvl1pPr>
          </a:lstStyle>
          <a:p>
            <a:endParaRPr lang="en-US" dirty="0"/>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9" name="Footer Placeholder 3">
            <a:extLst>
              <a:ext uri="{FF2B5EF4-FFF2-40B4-BE49-F238E27FC236}">
                <a16:creationId xmlns:a16="http://schemas.microsoft.com/office/drawing/2014/main" id="{8597E58E-9BC8-3721-E2D1-D5789A8B6FAD}"/>
              </a:ext>
            </a:extLst>
          </p:cNvPr>
          <p:cNvSpPr txBox="1">
            <a:spLocks/>
          </p:cNvSpPr>
          <p:nvPr userDrawn="1"/>
        </p:nvSpPr>
        <p:spPr>
          <a:xfrm>
            <a:off x="1498326" y="6318013"/>
            <a:ext cx="3419206" cy="272597"/>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lumMod val="65000"/>
                  </a:schemeClr>
                </a:solidFill>
              </a:rPr>
              <a:t>Confidential, unpublished property of Cigna Healthcare. Do not duplicate or distribute. Use and distribution limited solely to authorized personnel. © 2023 Cigna Healthcare.</a:t>
            </a:r>
          </a:p>
        </p:txBody>
      </p:sp>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Tree>
    <p:extLst>
      <p:ext uri="{BB962C8B-B14F-4D97-AF65-F5344CB8AC3E}">
        <p14:creationId xmlns:p14="http://schemas.microsoft.com/office/powerpoint/2010/main" val="81879241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A. Tex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5187222" y="0"/>
            <a:ext cx="3956778" cy="6858000"/>
          </a:xfrm>
          <a:custGeom>
            <a:avLst/>
            <a:gdLst>
              <a:gd name="connsiteX0" fmla="*/ 1006859 w 5275704"/>
              <a:gd name="connsiteY0" fmla="*/ 0 h 6858000"/>
              <a:gd name="connsiteX1" fmla="*/ 5275704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5704" h="6858000">
                <a:moveTo>
                  <a:pt x="1006859" y="0"/>
                </a:moveTo>
                <a:lnTo>
                  <a:pt x="5275704" y="0"/>
                </a:lnTo>
                <a:lnTo>
                  <a:pt x="5275704" y="6858000"/>
                </a:lnTo>
                <a:lnTo>
                  <a:pt x="0" y="6858000"/>
                </a:lnTo>
                <a:lnTo>
                  <a:pt x="1047" y="6701334"/>
                </a:lnTo>
                <a:cubicBezTo>
                  <a:pt x="70358" y="4573612"/>
                  <a:pt x="1202562" y="2332368"/>
                  <a:pt x="1024587" y="156870"/>
                </a:cubicBezTo>
                <a:close/>
              </a:path>
            </a:pathLst>
          </a:custGeom>
          <a:solidFill>
            <a:schemeClr val="bg1">
              <a:lumMod val="85000"/>
            </a:schemeClr>
          </a:solidFill>
        </p:spPr>
        <p:txBody>
          <a:bodyPr wrap="square" tIns="720000" anchor="ctr" anchorCtr="0">
            <a:noAutofit/>
          </a:bodyPr>
          <a:lstStyle>
            <a:lvl1pPr marL="0" indent="0" algn="ctr">
              <a:buNone/>
              <a:defRPr sz="9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5268486" cy="1188000"/>
          </a:xfrm>
        </p:spPr>
        <p:txBody>
          <a:bodyPr/>
          <a:lstStyle>
            <a:lvl1pPr>
              <a:defRPr>
                <a:solidFill>
                  <a:schemeClr val="bg1"/>
                </a:solidFill>
              </a:defRPr>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1133694" y="5917366"/>
            <a:ext cx="3783838" cy="430177"/>
          </a:xfrm>
          <a:prstGeom prst="rect">
            <a:avLst/>
          </a:prstGeom>
        </p:spPr>
        <p:txBody>
          <a:bodyPr/>
          <a:lstStyle>
            <a:lvl1pPr>
              <a:defRPr>
                <a:solidFill>
                  <a:schemeClr val="bg1"/>
                </a:solidFill>
              </a:defRPr>
            </a:lvl1pPr>
          </a:lstStyle>
          <a:p>
            <a:endParaRPr lang="en-US" dirty="0"/>
          </a:p>
        </p:txBody>
      </p:sp>
      <p:sp>
        <p:nvSpPr>
          <p:cNvPr id="9" name="Footer Placeholder 3">
            <a:extLst>
              <a:ext uri="{FF2B5EF4-FFF2-40B4-BE49-F238E27FC236}">
                <a16:creationId xmlns:a16="http://schemas.microsoft.com/office/drawing/2014/main" id="{8597E58E-9BC8-3721-E2D1-D5789A8B6FAD}"/>
              </a:ext>
            </a:extLst>
          </p:cNvPr>
          <p:cNvSpPr txBox="1">
            <a:spLocks/>
          </p:cNvSpPr>
          <p:nvPr userDrawn="1"/>
        </p:nvSpPr>
        <p:spPr>
          <a:xfrm>
            <a:off x="1498326" y="6318013"/>
            <a:ext cx="3419206" cy="272597"/>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solidFill>
              </a:rPr>
              <a:t>Confidential, unpublished property of Cigna Healthcare. Do not duplicate or distribute. Use and distribution limited solely to authorized personnel. © 2023 Cigna Healthcare.</a:t>
            </a:r>
          </a:p>
        </p:txBody>
      </p:sp>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pic>
        <p:nvPicPr>
          <p:cNvPr id="4" name="Logo">
            <a:extLst>
              <a:ext uri="{FF2B5EF4-FFF2-40B4-BE49-F238E27FC236}">
                <a16:creationId xmlns:a16="http://schemas.microsoft.com/office/drawing/2014/main" id="{B238A87F-B13D-7229-7BB5-BDE5C6BEC3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Tree>
    <p:extLst>
      <p:ext uri="{BB962C8B-B14F-4D97-AF65-F5344CB8AC3E}">
        <p14:creationId xmlns:p14="http://schemas.microsoft.com/office/powerpoint/2010/main" val="375168964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 Text and Picture">
    <p:bg>
      <p:bgPr>
        <a:solidFill>
          <a:schemeClr val="accent2"/>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9DBB7A3-1B80-321D-3AE5-2F2E28D8F2C6}"/>
              </a:ext>
            </a:extLst>
          </p:cNvPr>
          <p:cNvSpPr/>
          <p:nvPr userDrawn="1"/>
        </p:nvSpPr>
        <p:spPr>
          <a:xfrm>
            <a:off x="0" y="0"/>
            <a:ext cx="91449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5275348" y="278881"/>
            <a:ext cx="3597074"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23" name="Text Placeholder 22">
            <a:extLst>
              <a:ext uri="{FF2B5EF4-FFF2-40B4-BE49-F238E27FC236}">
                <a16:creationId xmlns:a16="http://schemas.microsoft.com/office/drawing/2014/main" id="{929E2187-753D-D635-F39D-D510EBDE60BE}"/>
              </a:ext>
            </a:extLst>
          </p:cNvPr>
          <p:cNvSpPr>
            <a:spLocks noGrp="1"/>
          </p:cNvSpPr>
          <p:nvPr>
            <p:ph type="body" sz="quarter" idx="16"/>
          </p:nvPr>
        </p:nvSpPr>
        <p:spPr>
          <a:xfrm>
            <a:off x="267463" y="1573961"/>
            <a:ext cx="4855868" cy="1491502"/>
          </a:xfrm>
        </p:spPr>
        <p:txBody>
          <a:bodyPr/>
          <a:lstStyle>
            <a:lvl1pPr marL="0" indent="0">
              <a:buFontTx/>
              <a:buNone/>
              <a:defRPr>
                <a:solidFill>
                  <a:schemeClr val="bg1"/>
                </a:solidFill>
              </a:defRPr>
            </a:lvl1pPr>
          </a:lstStyle>
          <a:p>
            <a:pPr lvl="0"/>
            <a:r>
              <a:rPr lang="en-US" dirty="0"/>
              <a:t>Click to edit Master text styles</a:t>
            </a:r>
          </a:p>
        </p:txBody>
      </p:sp>
      <p:sp>
        <p:nvSpPr>
          <p:cNvPr id="3" name="Slide Number Placeholder 8">
            <a:extLst>
              <a:ext uri="{FF2B5EF4-FFF2-40B4-BE49-F238E27FC236}">
                <a16:creationId xmlns:a16="http://schemas.microsoft.com/office/drawing/2014/main" id="{71DABADD-8543-9F15-A330-26AE47ADB3D4}"/>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pic>
        <p:nvPicPr>
          <p:cNvPr id="9" name="Logo">
            <a:extLst>
              <a:ext uri="{FF2B5EF4-FFF2-40B4-BE49-F238E27FC236}">
                <a16:creationId xmlns:a16="http://schemas.microsoft.com/office/drawing/2014/main" id="{91AC5BD3-4982-C04C-206F-375FAC6DC5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12" name="Title 1">
            <a:extLst>
              <a:ext uri="{FF2B5EF4-FFF2-40B4-BE49-F238E27FC236}">
                <a16:creationId xmlns:a16="http://schemas.microsoft.com/office/drawing/2014/main" id="{26FA2AF3-21E3-B9C7-78F0-70CCC5D7DFE4}"/>
              </a:ext>
            </a:extLst>
          </p:cNvPr>
          <p:cNvSpPr>
            <a:spLocks noGrp="1"/>
          </p:cNvSpPr>
          <p:nvPr>
            <p:ph type="title" hasCustomPrompt="1"/>
          </p:nvPr>
        </p:nvSpPr>
        <p:spPr>
          <a:xfrm>
            <a:off x="270001" y="360000"/>
            <a:ext cx="4732868" cy="1188000"/>
          </a:xfrm>
        </p:spPr>
        <p:txBody>
          <a:bodyPr/>
          <a:lstStyle>
            <a:lvl1pPr>
              <a:defRPr>
                <a:solidFill>
                  <a:schemeClr val="bg1"/>
                </a:solidFill>
              </a:defRPr>
            </a:lvl1pPr>
          </a:lstStyle>
          <a:p>
            <a:r>
              <a:rPr lang="en-US" dirty="0"/>
              <a:t>Click to add title</a:t>
            </a:r>
          </a:p>
        </p:txBody>
      </p:sp>
      <p:sp>
        <p:nvSpPr>
          <p:cNvPr id="14" name="Text Placeholder 3">
            <a:extLst>
              <a:ext uri="{FF2B5EF4-FFF2-40B4-BE49-F238E27FC236}">
                <a16:creationId xmlns:a16="http://schemas.microsoft.com/office/drawing/2014/main" id="{165429D3-E6F0-10BB-0906-60440447FFB9}"/>
              </a:ext>
            </a:extLst>
          </p:cNvPr>
          <p:cNvSpPr>
            <a:spLocks noGrp="1"/>
          </p:cNvSpPr>
          <p:nvPr>
            <p:ph type="body" sz="quarter" idx="18" hasCustomPrompt="1"/>
          </p:nvPr>
        </p:nvSpPr>
        <p:spPr>
          <a:xfrm>
            <a:off x="267898" y="3065463"/>
            <a:ext cx="2525735" cy="2743200"/>
          </a:xfrm>
        </p:spPr>
        <p:txBody>
          <a:bodyPr/>
          <a:lstStyle>
            <a:lvl1pPr>
              <a:defRPr sz="788">
                <a:solidFill>
                  <a:schemeClr val="bg1"/>
                </a:solidFill>
              </a:defRPr>
            </a:lvl1pPr>
            <a:lvl2pPr>
              <a:defRPr sz="788">
                <a:solidFill>
                  <a:schemeClr val="bg1"/>
                </a:solidFill>
              </a:defRPr>
            </a:lvl2pPr>
            <a:lvl3pPr>
              <a:defRPr sz="788">
                <a:solidFill>
                  <a:schemeClr val="bg1"/>
                </a:solidFill>
              </a:defRPr>
            </a:lvl3pPr>
            <a:lvl4pPr>
              <a:defRPr sz="788">
                <a:solidFill>
                  <a:schemeClr val="bg1"/>
                </a:solidFill>
              </a:defRPr>
            </a:lvl4pPr>
            <a:lvl5pPr>
              <a:defRPr sz="788">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15" name="Text Placeholder 3">
            <a:extLst>
              <a:ext uri="{FF2B5EF4-FFF2-40B4-BE49-F238E27FC236}">
                <a16:creationId xmlns:a16="http://schemas.microsoft.com/office/drawing/2014/main" id="{096C1232-A49B-6839-8171-12A37CAFA1EE}"/>
              </a:ext>
            </a:extLst>
          </p:cNvPr>
          <p:cNvSpPr>
            <a:spLocks noGrp="1"/>
          </p:cNvSpPr>
          <p:nvPr>
            <p:ph type="body" sz="quarter" idx="19"/>
          </p:nvPr>
        </p:nvSpPr>
        <p:spPr>
          <a:xfrm>
            <a:off x="3031268" y="3065463"/>
            <a:ext cx="2525735" cy="2743200"/>
          </a:xfrm>
        </p:spPr>
        <p:txBody>
          <a:bodyPr/>
          <a:lstStyle>
            <a:lvl1pPr>
              <a:defRPr sz="788">
                <a:solidFill>
                  <a:schemeClr val="bg1"/>
                </a:solidFill>
              </a:defRPr>
            </a:lvl1pPr>
            <a:lvl2pPr>
              <a:defRPr sz="788">
                <a:solidFill>
                  <a:schemeClr val="bg1"/>
                </a:solidFill>
              </a:defRPr>
            </a:lvl2pPr>
            <a:lvl3pPr>
              <a:defRPr sz="788">
                <a:solidFill>
                  <a:schemeClr val="bg1"/>
                </a:solidFill>
              </a:defRPr>
            </a:lvl3pPr>
            <a:lvl4pPr>
              <a:defRPr sz="788">
                <a:solidFill>
                  <a:schemeClr val="bg1"/>
                </a:solidFill>
              </a:defRPr>
            </a:lvl4pPr>
            <a:lvl5pPr>
              <a:defRPr sz="78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92AA28D3-ADE4-B5BA-BA09-BF9A0D5A0E6F}"/>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solidFill>
              </a:rPr>
              <a:t>Confidential, unpublished property of Cigna Healthcare. Do not duplicate or distribute. Use and distribution limited solely to authorized personnel. © 2023 Cigna Healthcare.</a:t>
            </a:r>
          </a:p>
        </p:txBody>
      </p:sp>
      <p:sp>
        <p:nvSpPr>
          <p:cNvPr id="5" name="Footer Placeholder 11">
            <a:extLst>
              <a:ext uri="{FF2B5EF4-FFF2-40B4-BE49-F238E27FC236}">
                <a16:creationId xmlns:a16="http://schemas.microsoft.com/office/drawing/2014/main" id="{5DF99805-4E68-DE21-532E-8CE6A11251A4}"/>
              </a:ext>
            </a:extLst>
          </p:cNvPr>
          <p:cNvSpPr>
            <a:spLocks noGrp="1"/>
          </p:cNvSpPr>
          <p:nvPr>
            <p:ph type="ftr" sz="quarter" idx="15"/>
          </p:nvPr>
        </p:nvSpPr>
        <p:spPr bwMode="white">
          <a:xfrm>
            <a:off x="1923223" y="6108686"/>
            <a:ext cx="6666770"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37926300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 Text and Picture">
    <p:bg>
      <p:bgPr>
        <a:solidFill>
          <a:schemeClr val="accent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8D68AB4E-12DD-AA3C-DEBB-E39F792A8E06}"/>
              </a:ext>
            </a:extLst>
          </p:cNvPr>
          <p:cNvSpPr/>
          <p:nvPr userDrawn="1"/>
        </p:nvSpPr>
        <p:spPr>
          <a:xfrm>
            <a:off x="0" y="0"/>
            <a:ext cx="9144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10" name="Slide Number Placeholder 8">
            <a:extLst>
              <a:ext uri="{FF2B5EF4-FFF2-40B4-BE49-F238E27FC236}">
                <a16:creationId xmlns:a16="http://schemas.microsoft.com/office/drawing/2014/main" id="{CFF4B1D9-D01F-C23D-07E0-CA017A6EEA7F}"/>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pic>
        <p:nvPicPr>
          <p:cNvPr id="12" name="Logo">
            <a:extLst>
              <a:ext uri="{FF2B5EF4-FFF2-40B4-BE49-F238E27FC236}">
                <a16:creationId xmlns:a16="http://schemas.microsoft.com/office/drawing/2014/main" id="{DF348BCB-3C3A-1B91-89C5-71CA7D744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5275348" y="278881"/>
            <a:ext cx="3597074"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3" name="Text Placeholder 22">
            <a:extLst>
              <a:ext uri="{FF2B5EF4-FFF2-40B4-BE49-F238E27FC236}">
                <a16:creationId xmlns:a16="http://schemas.microsoft.com/office/drawing/2014/main" id="{DF364E0A-226F-CC7D-5A70-1AFCA19DEB19}"/>
              </a:ext>
            </a:extLst>
          </p:cNvPr>
          <p:cNvSpPr>
            <a:spLocks noGrp="1"/>
          </p:cNvSpPr>
          <p:nvPr>
            <p:ph type="body" sz="quarter" idx="16"/>
          </p:nvPr>
        </p:nvSpPr>
        <p:spPr>
          <a:xfrm>
            <a:off x="267463" y="1573961"/>
            <a:ext cx="4855868" cy="1491502"/>
          </a:xfrm>
        </p:spPr>
        <p:txBody>
          <a:bodyPr/>
          <a:lstStyle>
            <a:lvl1pPr marL="0" indent="0">
              <a:buFontTx/>
              <a:buNone/>
              <a:defRPr>
                <a:solidFill>
                  <a:schemeClr val="bg1"/>
                </a:solidFill>
              </a:defRPr>
            </a:lvl1pPr>
          </a:lstStyle>
          <a:p>
            <a:pPr lvl="0"/>
            <a:r>
              <a:rPr lang="en-US" dirty="0"/>
              <a:t>Click to edit Master text styles</a:t>
            </a:r>
          </a:p>
        </p:txBody>
      </p:sp>
      <p:sp>
        <p:nvSpPr>
          <p:cNvPr id="8" name="Title 1">
            <a:extLst>
              <a:ext uri="{FF2B5EF4-FFF2-40B4-BE49-F238E27FC236}">
                <a16:creationId xmlns:a16="http://schemas.microsoft.com/office/drawing/2014/main" id="{06CC1F35-9C34-9E2B-C140-569E73CF2F33}"/>
              </a:ext>
            </a:extLst>
          </p:cNvPr>
          <p:cNvSpPr>
            <a:spLocks noGrp="1"/>
          </p:cNvSpPr>
          <p:nvPr>
            <p:ph type="title" hasCustomPrompt="1"/>
          </p:nvPr>
        </p:nvSpPr>
        <p:spPr>
          <a:xfrm>
            <a:off x="270001" y="360000"/>
            <a:ext cx="4732868" cy="1188000"/>
          </a:xfrm>
        </p:spPr>
        <p:txBody>
          <a:bodyPr/>
          <a:lstStyle>
            <a:lvl1pPr>
              <a:defRPr>
                <a:solidFill>
                  <a:schemeClr val="bg1"/>
                </a:solidFill>
              </a:defRPr>
            </a:lvl1pPr>
          </a:lstStyle>
          <a:p>
            <a:r>
              <a:rPr lang="en-US" dirty="0"/>
              <a:t>Click to add title</a:t>
            </a:r>
          </a:p>
        </p:txBody>
      </p:sp>
      <p:sp>
        <p:nvSpPr>
          <p:cNvPr id="14" name="Text Placeholder 3">
            <a:extLst>
              <a:ext uri="{FF2B5EF4-FFF2-40B4-BE49-F238E27FC236}">
                <a16:creationId xmlns:a16="http://schemas.microsoft.com/office/drawing/2014/main" id="{3046522B-BC58-B484-7281-0A7C1182F097}"/>
              </a:ext>
            </a:extLst>
          </p:cNvPr>
          <p:cNvSpPr>
            <a:spLocks noGrp="1"/>
          </p:cNvSpPr>
          <p:nvPr>
            <p:ph type="body" sz="quarter" idx="18" hasCustomPrompt="1"/>
          </p:nvPr>
        </p:nvSpPr>
        <p:spPr>
          <a:xfrm>
            <a:off x="267898" y="3065463"/>
            <a:ext cx="2525735" cy="2743200"/>
          </a:xfrm>
        </p:spPr>
        <p:txBody>
          <a:bodyPr/>
          <a:lstStyle>
            <a:lvl1pPr>
              <a:defRPr sz="788">
                <a:solidFill>
                  <a:schemeClr val="bg1"/>
                </a:solidFill>
              </a:defRPr>
            </a:lvl1pPr>
            <a:lvl2pPr>
              <a:defRPr sz="788">
                <a:solidFill>
                  <a:schemeClr val="bg1"/>
                </a:solidFill>
              </a:defRPr>
            </a:lvl2pPr>
            <a:lvl3pPr>
              <a:defRPr sz="788">
                <a:solidFill>
                  <a:schemeClr val="bg1"/>
                </a:solidFill>
              </a:defRPr>
            </a:lvl3pPr>
            <a:lvl4pPr>
              <a:defRPr sz="788">
                <a:solidFill>
                  <a:schemeClr val="bg1"/>
                </a:solidFill>
              </a:defRPr>
            </a:lvl4pPr>
            <a:lvl5pPr>
              <a:defRPr sz="788">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15" name="Text Placeholder 3">
            <a:extLst>
              <a:ext uri="{FF2B5EF4-FFF2-40B4-BE49-F238E27FC236}">
                <a16:creationId xmlns:a16="http://schemas.microsoft.com/office/drawing/2014/main" id="{17A6928A-F22B-5B2A-5A57-A0F75CF634B6}"/>
              </a:ext>
            </a:extLst>
          </p:cNvPr>
          <p:cNvSpPr>
            <a:spLocks noGrp="1"/>
          </p:cNvSpPr>
          <p:nvPr>
            <p:ph type="body" sz="quarter" idx="19"/>
          </p:nvPr>
        </p:nvSpPr>
        <p:spPr>
          <a:xfrm>
            <a:off x="3031268" y="3065463"/>
            <a:ext cx="2525735" cy="2743200"/>
          </a:xfrm>
        </p:spPr>
        <p:txBody>
          <a:bodyPr/>
          <a:lstStyle>
            <a:lvl1pPr>
              <a:defRPr sz="788">
                <a:solidFill>
                  <a:schemeClr val="bg1"/>
                </a:solidFill>
              </a:defRPr>
            </a:lvl1pPr>
            <a:lvl2pPr>
              <a:defRPr sz="788">
                <a:solidFill>
                  <a:schemeClr val="bg1"/>
                </a:solidFill>
              </a:defRPr>
            </a:lvl2pPr>
            <a:lvl3pPr>
              <a:defRPr sz="788">
                <a:solidFill>
                  <a:schemeClr val="bg1"/>
                </a:solidFill>
              </a:defRPr>
            </a:lvl3pPr>
            <a:lvl4pPr>
              <a:defRPr sz="788">
                <a:solidFill>
                  <a:schemeClr val="bg1"/>
                </a:solidFill>
              </a:defRPr>
            </a:lvl4pPr>
            <a:lvl5pPr>
              <a:defRPr sz="78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93B81D15-C3CF-5A9D-7312-1553F6379CFF}"/>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solidFill>
              </a:rPr>
              <a:t>Confidential, unpublished property of Cigna Healthcare. Do not duplicate or distribute. Use and distribution limited solely to authorized personnel. © 2023 Cigna Healthcare.</a:t>
            </a:r>
          </a:p>
        </p:txBody>
      </p:sp>
      <p:sp>
        <p:nvSpPr>
          <p:cNvPr id="5" name="Footer Placeholder 11">
            <a:extLst>
              <a:ext uri="{FF2B5EF4-FFF2-40B4-BE49-F238E27FC236}">
                <a16:creationId xmlns:a16="http://schemas.microsoft.com/office/drawing/2014/main" id="{16C4B63F-7BD6-A807-92B6-260068E10EE0}"/>
              </a:ext>
            </a:extLst>
          </p:cNvPr>
          <p:cNvSpPr>
            <a:spLocks noGrp="1"/>
          </p:cNvSpPr>
          <p:nvPr>
            <p:ph type="ftr" sz="quarter" idx="15"/>
          </p:nvPr>
        </p:nvSpPr>
        <p:spPr bwMode="white">
          <a:xfrm>
            <a:off x="1923223" y="6108686"/>
            <a:ext cx="6666770"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109304126"/>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 Text and Picture">
    <p:bg>
      <p:bgPr>
        <a:solidFill>
          <a:schemeClr val="accent3"/>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8D68AB4E-12DD-AA3C-DEBB-E39F792A8E06}"/>
              </a:ext>
            </a:extLst>
          </p:cNvPr>
          <p:cNvSpPr/>
          <p:nvPr userDrawn="1"/>
        </p:nvSpPr>
        <p:spPr>
          <a:xfrm>
            <a:off x="0" y="0"/>
            <a:ext cx="91449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10" name="Slide Number Placeholder 8">
            <a:extLst>
              <a:ext uri="{FF2B5EF4-FFF2-40B4-BE49-F238E27FC236}">
                <a16:creationId xmlns:a16="http://schemas.microsoft.com/office/drawing/2014/main" id="{CFF4B1D9-D01F-C23D-07E0-CA017A6EEA7F}"/>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pic>
        <p:nvPicPr>
          <p:cNvPr id="12" name="Logo">
            <a:extLst>
              <a:ext uri="{FF2B5EF4-FFF2-40B4-BE49-F238E27FC236}">
                <a16:creationId xmlns:a16="http://schemas.microsoft.com/office/drawing/2014/main" id="{DF348BCB-3C3A-1B91-89C5-71CA7D744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5275348" y="278881"/>
            <a:ext cx="3597074"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3" name="Text Placeholder 22">
            <a:extLst>
              <a:ext uri="{FF2B5EF4-FFF2-40B4-BE49-F238E27FC236}">
                <a16:creationId xmlns:a16="http://schemas.microsoft.com/office/drawing/2014/main" id="{DF364E0A-226F-CC7D-5A70-1AFCA19DEB19}"/>
              </a:ext>
            </a:extLst>
          </p:cNvPr>
          <p:cNvSpPr>
            <a:spLocks noGrp="1"/>
          </p:cNvSpPr>
          <p:nvPr>
            <p:ph type="body" sz="quarter" idx="16"/>
          </p:nvPr>
        </p:nvSpPr>
        <p:spPr>
          <a:xfrm>
            <a:off x="267463" y="1573961"/>
            <a:ext cx="4855868" cy="1491502"/>
          </a:xfrm>
        </p:spPr>
        <p:txBody>
          <a:bodyPr/>
          <a:lstStyle>
            <a:lvl1pPr marL="0" indent="0">
              <a:buFontTx/>
              <a:buNone/>
              <a:defRPr>
                <a:solidFill>
                  <a:schemeClr val="bg1"/>
                </a:solidFill>
              </a:defRPr>
            </a:lvl1pPr>
          </a:lstStyle>
          <a:p>
            <a:pPr lvl="0"/>
            <a:r>
              <a:rPr lang="en-US" dirty="0"/>
              <a:t>Click to edit Master text styles</a:t>
            </a:r>
          </a:p>
        </p:txBody>
      </p:sp>
      <p:sp>
        <p:nvSpPr>
          <p:cNvPr id="8" name="Title 1">
            <a:extLst>
              <a:ext uri="{FF2B5EF4-FFF2-40B4-BE49-F238E27FC236}">
                <a16:creationId xmlns:a16="http://schemas.microsoft.com/office/drawing/2014/main" id="{06CC1F35-9C34-9E2B-C140-569E73CF2F33}"/>
              </a:ext>
            </a:extLst>
          </p:cNvPr>
          <p:cNvSpPr>
            <a:spLocks noGrp="1"/>
          </p:cNvSpPr>
          <p:nvPr>
            <p:ph type="title" hasCustomPrompt="1"/>
          </p:nvPr>
        </p:nvSpPr>
        <p:spPr>
          <a:xfrm>
            <a:off x="270001" y="360000"/>
            <a:ext cx="4732868" cy="1188000"/>
          </a:xfrm>
        </p:spPr>
        <p:txBody>
          <a:bodyPr/>
          <a:lstStyle>
            <a:lvl1pPr>
              <a:defRPr>
                <a:solidFill>
                  <a:schemeClr val="bg1"/>
                </a:solidFill>
              </a:defRPr>
            </a:lvl1pPr>
          </a:lstStyle>
          <a:p>
            <a:r>
              <a:rPr lang="en-US" dirty="0"/>
              <a:t>Click to add title</a:t>
            </a:r>
          </a:p>
        </p:txBody>
      </p:sp>
      <p:sp>
        <p:nvSpPr>
          <p:cNvPr id="5" name="Text Placeholder 3">
            <a:extLst>
              <a:ext uri="{FF2B5EF4-FFF2-40B4-BE49-F238E27FC236}">
                <a16:creationId xmlns:a16="http://schemas.microsoft.com/office/drawing/2014/main" id="{8B343E36-EABA-7E69-75E5-E2FAF99EF99E}"/>
              </a:ext>
            </a:extLst>
          </p:cNvPr>
          <p:cNvSpPr>
            <a:spLocks noGrp="1"/>
          </p:cNvSpPr>
          <p:nvPr>
            <p:ph type="body" sz="quarter" idx="18" hasCustomPrompt="1"/>
          </p:nvPr>
        </p:nvSpPr>
        <p:spPr>
          <a:xfrm>
            <a:off x="267898" y="3065463"/>
            <a:ext cx="2525735" cy="2743200"/>
          </a:xfrm>
        </p:spPr>
        <p:txBody>
          <a:bodyPr/>
          <a:lstStyle>
            <a:lvl1pPr>
              <a:defRPr sz="788">
                <a:solidFill>
                  <a:schemeClr val="bg1"/>
                </a:solidFill>
              </a:defRPr>
            </a:lvl1pPr>
            <a:lvl2pPr>
              <a:defRPr sz="788">
                <a:solidFill>
                  <a:schemeClr val="bg1"/>
                </a:solidFill>
              </a:defRPr>
            </a:lvl2pPr>
            <a:lvl3pPr>
              <a:defRPr sz="788">
                <a:solidFill>
                  <a:schemeClr val="bg1"/>
                </a:solidFill>
              </a:defRPr>
            </a:lvl3pPr>
            <a:lvl4pPr>
              <a:defRPr sz="788">
                <a:solidFill>
                  <a:schemeClr val="bg1"/>
                </a:solidFill>
              </a:defRPr>
            </a:lvl4pPr>
            <a:lvl5pPr>
              <a:defRPr sz="788">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6" name="Text Placeholder 3">
            <a:extLst>
              <a:ext uri="{FF2B5EF4-FFF2-40B4-BE49-F238E27FC236}">
                <a16:creationId xmlns:a16="http://schemas.microsoft.com/office/drawing/2014/main" id="{EF5A2BF2-9CB7-47A3-4E4A-9D1D97850BC6}"/>
              </a:ext>
            </a:extLst>
          </p:cNvPr>
          <p:cNvSpPr>
            <a:spLocks noGrp="1"/>
          </p:cNvSpPr>
          <p:nvPr>
            <p:ph type="body" sz="quarter" idx="19"/>
          </p:nvPr>
        </p:nvSpPr>
        <p:spPr>
          <a:xfrm>
            <a:off x="3031268" y="3065463"/>
            <a:ext cx="2525735" cy="2743200"/>
          </a:xfrm>
        </p:spPr>
        <p:txBody>
          <a:bodyPr/>
          <a:lstStyle>
            <a:lvl1pPr>
              <a:defRPr sz="788">
                <a:solidFill>
                  <a:schemeClr val="bg1"/>
                </a:solidFill>
              </a:defRPr>
            </a:lvl1pPr>
            <a:lvl2pPr>
              <a:defRPr sz="788">
                <a:solidFill>
                  <a:schemeClr val="bg1"/>
                </a:solidFill>
              </a:defRPr>
            </a:lvl2pPr>
            <a:lvl3pPr>
              <a:defRPr sz="788">
                <a:solidFill>
                  <a:schemeClr val="bg1"/>
                </a:solidFill>
              </a:defRPr>
            </a:lvl3pPr>
            <a:lvl4pPr>
              <a:defRPr sz="788">
                <a:solidFill>
                  <a:schemeClr val="bg1"/>
                </a:solidFill>
              </a:defRPr>
            </a:lvl4pPr>
            <a:lvl5pPr>
              <a:defRPr sz="78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0DFA9377-A6E8-1BF0-816E-263DB0663FCD}"/>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solidFill>
              </a:rPr>
              <a:t>Confidential, unpublished property of Cigna Healthcare. Do not duplicate or distribute. Use and distribution limited solely to authorized personnel. © 2023 Cigna Healthcare.</a:t>
            </a:r>
          </a:p>
        </p:txBody>
      </p:sp>
      <p:sp>
        <p:nvSpPr>
          <p:cNvPr id="7" name="Footer Placeholder 11">
            <a:extLst>
              <a:ext uri="{FF2B5EF4-FFF2-40B4-BE49-F238E27FC236}">
                <a16:creationId xmlns:a16="http://schemas.microsoft.com/office/drawing/2014/main" id="{09F4C1F8-6628-B06B-18AA-95B2A1EE769F}"/>
              </a:ext>
            </a:extLst>
          </p:cNvPr>
          <p:cNvSpPr>
            <a:spLocks noGrp="1"/>
          </p:cNvSpPr>
          <p:nvPr>
            <p:ph type="ftr" sz="quarter" idx="15"/>
          </p:nvPr>
        </p:nvSpPr>
        <p:spPr bwMode="white">
          <a:xfrm>
            <a:off x="1923223" y="6108686"/>
            <a:ext cx="6666770"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5765464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E. Text and Picture">
    <p:bg>
      <p:bgPr>
        <a:solidFill>
          <a:schemeClr val="accent5"/>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9DBB7A3-1B80-321D-3AE5-2F2E28D8F2C6}"/>
              </a:ext>
            </a:extLst>
          </p:cNvPr>
          <p:cNvSpPr/>
          <p:nvPr userDrawn="1"/>
        </p:nvSpPr>
        <p:spPr>
          <a:xfrm>
            <a:off x="0" y="0"/>
            <a:ext cx="91449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5275348" y="278881"/>
            <a:ext cx="3597074"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23" name="Text Placeholder 22">
            <a:extLst>
              <a:ext uri="{FF2B5EF4-FFF2-40B4-BE49-F238E27FC236}">
                <a16:creationId xmlns:a16="http://schemas.microsoft.com/office/drawing/2014/main" id="{929E2187-753D-D635-F39D-D510EBDE60BE}"/>
              </a:ext>
            </a:extLst>
          </p:cNvPr>
          <p:cNvSpPr>
            <a:spLocks noGrp="1"/>
          </p:cNvSpPr>
          <p:nvPr>
            <p:ph type="body" sz="quarter" idx="16"/>
          </p:nvPr>
        </p:nvSpPr>
        <p:spPr>
          <a:xfrm>
            <a:off x="267463" y="1573961"/>
            <a:ext cx="4855868" cy="1491502"/>
          </a:xfrm>
        </p:spPr>
        <p:txBody>
          <a:bodyPr/>
          <a:lstStyle>
            <a:lvl1pPr marL="0" indent="0">
              <a:buFontTx/>
              <a:buNone/>
              <a:defRPr>
                <a:solidFill>
                  <a:schemeClr val="bg1"/>
                </a:solidFill>
              </a:defRPr>
            </a:lvl1pPr>
          </a:lstStyle>
          <a:p>
            <a:pPr lvl="0"/>
            <a:r>
              <a:rPr lang="en-US" dirty="0"/>
              <a:t>Click to edit Master text styles</a:t>
            </a:r>
          </a:p>
        </p:txBody>
      </p:sp>
      <p:sp>
        <p:nvSpPr>
          <p:cNvPr id="3" name="Slide Number Placeholder 8">
            <a:extLst>
              <a:ext uri="{FF2B5EF4-FFF2-40B4-BE49-F238E27FC236}">
                <a16:creationId xmlns:a16="http://schemas.microsoft.com/office/drawing/2014/main" id="{71DABADD-8543-9F15-A330-26AE47ADB3D4}"/>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pic>
        <p:nvPicPr>
          <p:cNvPr id="9" name="Logo">
            <a:extLst>
              <a:ext uri="{FF2B5EF4-FFF2-40B4-BE49-F238E27FC236}">
                <a16:creationId xmlns:a16="http://schemas.microsoft.com/office/drawing/2014/main" id="{91AC5BD3-4982-C04C-206F-375FAC6DC5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12" name="Title 1">
            <a:extLst>
              <a:ext uri="{FF2B5EF4-FFF2-40B4-BE49-F238E27FC236}">
                <a16:creationId xmlns:a16="http://schemas.microsoft.com/office/drawing/2014/main" id="{26FA2AF3-21E3-B9C7-78F0-70CCC5D7DFE4}"/>
              </a:ext>
            </a:extLst>
          </p:cNvPr>
          <p:cNvSpPr>
            <a:spLocks noGrp="1"/>
          </p:cNvSpPr>
          <p:nvPr>
            <p:ph type="title" hasCustomPrompt="1"/>
          </p:nvPr>
        </p:nvSpPr>
        <p:spPr>
          <a:xfrm>
            <a:off x="270001" y="360000"/>
            <a:ext cx="4732868" cy="1188000"/>
          </a:xfrm>
        </p:spPr>
        <p:txBody>
          <a:bodyPr/>
          <a:lstStyle>
            <a:lvl1pPr>
              <a:defRPr>
                <a:solidFill>
                  <a:schemeClr val="bg1"/>
                </a:solidFill>
              </a:defRPr>
            </a:lvl1pPr>
          </a:lstStyle>
          <a:p>
            <a:r>
              <a:rPr lang="en-US" dirty="0"/>
              <a:t>Click to add title</a:t>
            </a:r>
          </a:p>
        </p:txBody>
      </p:sp>
      <p:sp>
        <p:nvSpPr>
          <p:cNvPr id="5" name="Text Placeholder 3">
            <a:extLst>
              <a:ext uri="{FF2B5EF4-FFF2-40B4-BE49-F238E27FC236}">
                <a16:creationId xmlns:a16="http://schemas.microsoft.com/office/drawing/2014/main" id="{ACC3B979-AE1C-E9AF-BF43-2A5C4355125E}"/>
              </a:ext>
            </a:extLst>
          </p:cNvPr>
          <p:cNvSpPr>
            <a:spLocks noGrp="1"/>
          </p:cNvSpPr>
          <p:nvPr>
            <p:ph type="body" sz="quarter" idx="18" hasCustomPrompt="1"/>
          </p:nvPr>
        </p:nvSpPr>
        <p:spPr>
          <a:xfrm>
            <a:off x="267898" y="3065463"/>
            <a:ext cx="2525735" cy="2743200"/>
          </a:xfrm>
        </p:spPr>
        <p:txBody>
          <a:bodyPr/>
          <a:lstStyle>
            <a:lvl1pPr>
              <a:defRPr sz="788">
                <a:solidFill>
                  <a:schemeClr val="bg1"/>
                </a:solidFill>
              </a:defRPr>
            </a:lvl1pPr>
            <a:lvl2pPr>
              <a:defRPr sz="788">
                <a:solidFill>
                  <a:schemeClr val="bg1"/>
                </a:solidFill>
              </a:defRPr>
            </a:lvl2pPr>
            <a:lvl3pPr>
              <a:defRPr sz="788">
                <a:solidFill>
                  <a:schemeClr val="bg1"/>
                </a:solidFill>
              </a:defRPr>
            </a:lvl3pPr>
            <a:lvl4pPr>
              <a:defRPr sz="788">
                <a:solidFill>
                  <a:schemeClr val="bg1"/>
                </a:solidFill>
              </a:defRPr>
            </a:lvl4pPr>
            <a:lvl5pPr>
              <a:defRPr sz="788">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13" name="Text Placeholder 3">
            <a:extLst>
              <a:ext uri="{FF2B5EF4-FFF2-40B4-BE49-F238E27FC236}">
                <a16:creationId xmlns:a16="http://schemas.microsoft.com/office/drawing/2014/main" id="{2034C770-A876-DF87-7062-C1140392CE94}"/>
              </a:ext>
            </a:extLst>
          </p:cNvPr>
          <p:cNvSpPr>
            <a:spLocks noGrp="1"/>
          </p:cNvSpPr>
          <p:nvPr>
            <p:ph type="body" sz="quarter" idx="19"/>
          </p:nvPr>
        </p:nvSpPr>
        <p:spPr>
          <a:xfrm>
            <a:off x="3031268" y="3065463"/>
            <a:ext cx="2525735" cy="2743200"/>
          </a:xfrm>
        </p:spPr>
        <p:txBody>
          <a:bodyPr/>
          <a:lstStyle>
            <a:lvl1pPr>
              <a:defRPr sz="788">
                <a:solidFill>
                  <a:schemeClr val="bg1"/>
                </a:solidFill>
              </a:defRPr>
            </a:lvl1pPr>
            <a:lvl2pPr>
              <a:defRPr sz="788">
                <a:solidFill>
                  <a:schemeClr val="bg1"/>
                </a:solidFill>
              </a:defRPr>
            </a:lvl2pPr>
            <a:lvl3pPr>
              <a:defRPr sz="788">
                <a:solidFill>
                  <a:schemeClr val="bg1"/>
                </a:solidFill>
              </a:defRPr>
            </a:lvl3pPr>
            <a:lvl4pPr>
              <a:defRPr sz="788">
                <a:solidFill>
                  <a:schemeClr val="bg1"/>
                </a:solidFill>
              </a:defRPr>
            </a:lvl4pPr>
            <a:lvl5pPr>
              <a:defRPr sz="78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B0C87C03-CF71-1A14-82C2-E1BDFF153697}"/>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29244769-FF41-F70C-1D71-E0DA2031BE28}"/>
              </a:ext>
            </a:extLst>
          </p:cNvPr>
          <p:cNvSpPr>
            <a:spLocks noGrp="1"/>
          </p:cNvSpPr>
          <p:nvPr>
            <p:ph type="ftr" sz="quarter" idx="15"/>
          </p:nvPr>
        </p:nvSpPr>
        <p:spPr bwMode="white">
          <a:xfrm>
            <a:off x="1923223" y="6108686"/>
            <a:ext cx="6666770"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81122556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A. Content and Stats">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53" name="Rectangle 52">
            <a:extLst>
              <a:ext uri="{FF2B5EF4-FFF2-40B4-BE49-F238E27FC236}">
                <a16:creationId xmlns:a16="http://schemas.microsoft.com/office/drawing/2014/main" id="{EBA8C3A2-C0A5-ED76-1545-B90D66986EC1}"/>
              </a:ext>
            </a:extLst>
          </p:cNvPr>
          <p:cNvSpPr/>
          <p:nvPr userDrawn="1"/>
        </p:nvSpPr>
        <p:spPr>
          <a:xfrm>
            <a:off x="5977376" y="0"/>
            <a:ext cx="316636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1133694" y="5917366"/>
            <a:ext cx="3783838" cy="430177"/>
          </a:xfrm>
          <a:prstGeom prst="rect">
            <a:avLst/>
          </a:prstGeom>
        </p:spPr>
        <p:txBody>
          <a:bodyPr/>
          <a:lstStyle>
            <a:lvl1pPr>
              <a:defRPr>
                <a:solidFill>
                  <a:schemeClr val="bg1">
                    <a:lumMod val="65000"/>
                  </a:schemeClr>
                </a:solidFill>
              </a:defRPr>
            </a:lvl1pPr>
          </a:lstStyle>
          <a:p>
            <a:endParaRPr lang="en-US" dirty="0"/>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grpSp>
        <p:nvGrpSpPr>
          <p:cNvPr id="58" name="Group 57">
            <a:extLst>
              <a:ext uri="{FF2B5EF4-FFF2-40B4-BE49-F238E27FC236}">
                <a16:creationId xmlns:a16="http://schemas.microsoft.com/office/drawing/2014/main" id="{ED76E781-56B8-3ABF-146F-F3FF9175180E}"/>
              </a:ext>
            </a:extLst>
          </p:cNvPr>
          <p:cNvGrpSpPr/>
          <p:nvPr userDrawn="1"/>
        </p:nvGrpSpPr>
        <p:grpSpPr>
          <a:xfrm>
            <a:off x="7504600" y="0"/>
            <a:ext cx="2861363" cy="6858000"/>
            <a:chOff x="9459369" y="0"/>
            <a:chExt cx="3815151" cy="6858000"/>
          </a:xfrm>
        </p:grpSpPr>
        <p:sp>
          <p:nvSpPr>
            <p:cNvPr id="14" name="Freeform 6">
              <a:extLst>
                <a:ext uri="{FF2B5EF4-FFF2-40B4-BE49-F238E27FC236}">
                  <a16:creationId xmlns:a16="http://schemas.microsoft.com/office/drawing/2014/main" id="{8CF7A0FC-79B7-BAF0-493E-79CE128095F4}"/>
                </a:ext>
              </a:extLst>
            </p:cNvPr>
            <p:cNvSpPr>
              <a:spLocks/>
            </p:cNvSpPr>
            <p:nvPr/>
          </p:nvSpPr>
          <p:spPr bwMode="auto">
            <a:xfrm>
              <a:off x="11207307"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8">
              <a:extLst>
                <a:ext uri="{FF2B5EF4-FFF2-40B4-BE49-F238E27FC236}">
                  <a16:creationId xmlns:a16="http://schemas.microsoft.com/office/drawing/2014/main" id="{3E99658C-F464-506D-C1F1-46DEABEBFD7F}"/>
                </a:ext>
              </a:extLst>
            </p:cNvPr>
            <p:cNvSpPr>
              <a:spLocks/>
            </p:cNvSpPr>
            <p:nvPr/>
          </p:nvSpPr>
          <p:spPr bwMode="auto">
            <a:xfrm>
              <a:off x="10907041"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9">
              <a:extLst>
                <a:ext uri="{FF2B5EF4-FFF2-40B4-BE49-F238E27FC236}">
                  <a16:creationId xmlns:a16="http://schemas.microsoft.com/office/drawing/2014/main" id="{D74C1153-A42F-D983-E2FA-6CDDAF57F97B}"/>
                </a:ext>
              </a:extLst>
            </p:cNvPr>
            <p:cNvSpPr>
              <a:spLocks/>
            </p:cNvSpPr>
            <p:nvPr/>
          </p:nvSpPr>
          <p:spPr bwMode="auto">
            <a:xfrm>
              <a:off x="9934065"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0">
              <a:extLst>
                <a:ext uri="{FF2B5EF4-FFF2-40B4-BE49-F238E27FC236}">
                  <a16:creationId xmlns:a16="http://schemas.microsoft.com/office/drawing/2014/main" id="{9F162908-16B5-DC80-F60D-419236C56602}"/>
                </a:ext>
              </a:extLst>
            </p:cNvPr>
            <p:cNvSpPr>
              <a:spLocks/>
            </p:cNvSpPr>
            <p:nvPr/>
          </p:nvSpPr>
          <p:spPr bwMode="auto">
            <a:xfrm>
              <a:off x="10762683"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15">
              <a:extLst>
                <a:ext uri="{FF2B5EF4-FFF2-40B4-BE49-F238E27FC236}">
                  <a16:creationId xmlns:a16="http://schemas.microsoft.com/office/drawing/2014/main" id="{F446A7C0-70C3-0C66-DC80-C46F49A19A28}"/>
                </a:ext>
              </a:extLst>
            </p:cNvPr>
            <p:cNvSpPr>
              <a:spLocks/>
            </p:cNvSpPr>
            <p:nvPr/>
          </p:nvSpPr>
          <p:spPr bwMode="auto">
            <a:xfrm>
              <a:off x="9613589"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17">
              <a:extLst>
                <a:ext uri="{FF2B5EF4-FFF2-40B4-BE49-F238E27FC236}">
                  <a16:creationId xmlns:a16="http://schemas.microsoft.com/office/drawing/2014/main" id="{CB737B3A-483D-29D6-509C-3B857FCAFA9A}"/>
                </a:ext>
              </a:extLst>
            </p:cNvPr>
            <p:cNvSpPr>
              <a:spLocks/>
            </p:cNvSpPr>
            <p:nvPr/>
          </p:nvSpPr>
          <p:spPr bwMode="auto">
            <a:xfrm>
              <a:off x="11675029"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2">
              <a:extLst>
                <a:ext uri="{FF2B5EF4-FFF2-40B4-BE49-F238E27FC236}">
                  <a16:creationId xmlns:a16="http://schemas.microsoft.com/office/drawing/2014/main" id="{EFDC0D5C-E845-AD18-F2E8-77167BABF1C3}"/>
                </a:ext>
              </a:extLst>
            </p:cNvPr>
            <p:cNvSpPr>
              <a:spLocks/>
            </p:cNvSpPr>
            <p:nvPr/>
          </p:nvSpPr>
          <p:spPr bwMode="auto">
            <a:xfrm>
              <a:off x="10621211"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4">
              <a:extLst>
                <a:ext uri="{FF2B5EF4-FFF2-40B4-BE49-F238E27FC236}">
                  <a16:creationId xmlns:a16="http://schemas.microsoft.com/office/drawing/2014/main" id="{554491B1-BE23-D69E-9D9B-2441743297FA}"/>
                </a:ext>
              </a:extLst>
            </p:cNvPr>
            <p:cNvSpPr>
              <a:spLocks/>
            </p:cNvSpPr>
            <p:nvPr/>
          </p:nvSpPr>
          <p:spPr bwMode="auto">
            <a:xfrm>
              <a:off x="11804951"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5">
              <a:extLst>
                <a:ext uri="{FF2B5EF4-FFF2-40B4-BE49-F238E27FC236}">
                  <a16:creationId xmlns:a16="http://schemas.microsoft.com/office/drawing/2014/main" id="{34452377-B245-FB10-B430-2695E287DC43}"/>
                </a:ext>
              </a:extLst>
            </p:cNvPr>
            <p:cNvSpPr>
              <a:spLocks/>
            </p:cNvSpPr>
            <p:nvPr/>
          </p:nvSpPr>
          <p:spPr bwMode="auto">
            <a:xfrm>
              <a:off x="11195758"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29">
              <a:extLst>
                <a:ext uri="{FF2B5EF4-FFF2-40B4-BE49-F238E27FC236}">
                  <a16:creationId xmlns:a16="http://schemas.microsoft.com/office/drawing/2014/main" id="{F8024267-6191-305E-0475-F7E660E81F9E}"/>
                </a:ext>
              </a:extLst>
            </p:cNvPr>
            <p:cNvSpPr>
              <a:spLocks/>
            </p:cNvSpPr>
            <p:nvPr/>
          </p:nvSpPr>
          <p:spPr bwMode="auto">
            <a:xfrm>
              <a:off x="10883944"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36">
              <a:extLst>
                <a:ext uri="{FF2B5EF4-FFF2-40B4-BE49-F238E27FC236}">
                  <a16:creationId xmlns:a16="http://schemas.microsoft.com/office/drawing/2014/main" id="{34BE3EDA-0F7A-7A90-63DD-F30F06F8A9A8}"/>
                </a:ext>
              </a:extLst>
            </p:cNvPr>
            <p:cNvSpPr>
              <a:spLocks/>
            </p:cNvSpPr>
            <p:nvPr/>
          </p:nvSpPr>
          <p:spPr bwMode="auto">
            <a:xfrm>
              <a:off x="10188136"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37">
              <a:extLst>
                <a:ext uri="{FF2B5EF4-FFF2-40B4-BE49-F238E27FC236}">
                  <a16:creationId xmlns:a16="http://schemas.microsoft.com/office/drawing/2014/main" id="{C581E960-7E53-E9E0-4131-17D0B9BACA35}"/>
                </a:ext>
              </a:extLst>
            </p:cNvPr>
            <p:cNvSpPr>
              <a:spLocks/>
            </p:cNvSpPr>
            <p:nvPr/>
          </p:nvSpPr>
          <p:spPr bwMode="auto">
            <a:xfrm>
              <a:off x="12128314"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38">
              <a:extLst>
                <a:ext uri="{FF2B5EF4-FFF2-40B4-BE49-F238E27FC236}">
                  <a16:creationId xmlns:a16="http://schemas.microsoft.com/office/drawing/2014/main" id="{7D0DF4C4-D3FF-C302-3EC4-33961B2D51F9}"/>
                </a:ext>
              </a:extLst>
            </p:cNvPr>
            <p:cNvSpPr>
              <a:spLocks/>
            </p:cNvSpPr>
            <p:nvPr/>
          </p:nvSpPr>
          <p:spPr bwMode="auto">
            <a:xfrm>
              <a:off x="10473966"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Shape 137">
              <a:extLst>
                <a:ext uri="{FF2B5EF4-FFF2-40B4-BE49-F238E27FC236}">
                  <a16:creationId xmlns:a16="http://schemas.microsoft.com/office/drawing/2014/main" id="{9A6014F6-B59E-3593-F562-D80FF48D8680}"/>
                </a:ext>
              </a:extLst>
            </p:cNvPr>
            <p:cNvSpPr>
              <a:spLocks/>
            </p:cNvSpPr>
            <p:nvPr/>
          </p:nvSpPr>
          <p:spPr bwMode="auto">
            <a:xfrm>
              <a:off x="12003689"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35" name="Freeform 44">
              <a:extLst>
                <a:ext uri="{FF2B5EF4-FFF2-40B4-BE49-F238E27FC236}">
                  <a16:creationId xmlns:a16="http://schemas.microsoft.com/office/drawing/2014/main" id="{B60CDB00-5DE1-869B-28BA-247A5765A46F}"/>
                </a:ext>
              </a:extLst>
            </p:cNvPr>
            <p:cNvSpPr>
              <a:spLocks/>
            </p:cNvSpPr>
            <p:nvPr/>
          </p:nvSpPr>
          <p:spPr bwMode="auto">
            <a:xfrm>
              <a:off x="9792593"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 name="Freeform 45">
              <a:extLst>
                <a:ext uri="{FF2B5EF4-FFF2-40B4-BE49-F238E27FC236}">
                  <a16:creationId xmlns:a16="http://schemas.microsoft.com/office/drawing/2014/main" id="{32B24550-FE17-964E-6BC7-F3D2DC754316}"/>
                </a:ext>
              </a:extLst>
            </p:cNvPr>
            <p:cNvSpPr>
              <a:spLocks/>
            </p:cNvSpPr>
            <p:nvPr/>
          </p:nvSpPr>
          <p:spPr bwMode="auto">
            <a:xfrm>
              <a:off x="10130392"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 name="Freeform 46">
              <a:extLst>
                <a:ext uri="{FF2B5EF4-FFF2-40B4-BE49-F238E27FC236}">
                  <a16:creationId xmlns:a16="http://schemas.microsoft.com/office/drawing/2014/main" id="{0798AA5C-B0BD-AB4C-ED62-5AFFFF0C392F}"/>
                </a:ext>
              </a:extLst>
            </p:cNvPr>
            <p:cNvSpPr>
              <a:spLocks/>
            </p:cNvSpPr>
            <p:nvPr/>
          </p:nvSpPr>
          <p:spPr bwMode="auto">
            <a:xfrm>
              <a:off x="9954275"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 name="Freeform 47">
              <a:extLst>
                <a:ext uri="{FF2B5EF4-FFF2-40B4-BE49-F238E27FC236}">
                  <a16:creationId xmlns:a16="http://schemas.microsoft.com/office/drawing/2014/main" id="{C6E4E1A5-FC81-59A9-FE66-A20249513577}"/>
                </a:ext>
              </a:extLst>
            </p:cNvPr>
            <p:cNvSpPr>
              <a:spLocks/>
            </p:cNvSpPr>
            <p:nvPr/>
          </p:nvSpPr>
          <p:spPr bwMode="auto">
            <a:xfrm>
              <a:off x="11926212"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 name="Freeform: Shape 133">
              <a:extLst>
                <a:ext uri="{FF2B5EF4-FFF2-40B4-BE49-F238E27FC236}">
                  <a16:creationId xmlns:a16="http://schemas.microsoft.com/office/drawing/2014/main" id="{E554B153-1946-0B4B-C06B-A93158521F62}"/>
                </a:ext>
              </a:extLst>
            </p:cNvPr>
            <p:cNvSpPr>
              <a:spLocks/>
            </p:cNvSpPr>
            <p:nvPr/>
          </p:nvSpPr>
          <p:spPr bwMode="auto">
            <a:xfrm>
              <a:off x="11135943"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0" name="Freeform 49">
              <a:extLst>
                <a:ext uri="{FF2B5EF4-FFF2-40B4-BE49-F238E27FC236}">
                  <a16:creationId xmlns:a16="http://schemas.microsoft.com/office/drawing/2014/main" id="{C26290A0-7E30-3AB1-9E07-B3DCDFFDC910}"/>
                </a:ext>
              </a:extLst>
            </p:cNvPr>
            <p:cNvSpPr>
              <a:spLocks/>
            </p:cNvSpPr>
            <p:nvPr/>
          </p:nvSpPr>
          <p:spPr bwMode="auto">
            <a:xfrm>
              <a:off x="10531709"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Shape 135">
              <a:extLst>
                <a:ext uri="{FF2B5EF4-FFF2-40B4-BE49-F238E27FC236}">
                  <a16:creationId xmlns:a16="http://schemas.microsoft.com/office/drawing/2014/main" id="{D8E5F27D-3707-71D7-0AE7-04D888AF209E}"/>
                </a:ext>
              </a:extLst>
            </p:cNvPr>
            <p:cNvSpPr>
              <a:spLocks/>
            </p:cNvSpPr>
            <p:nvPr/>
          </p:nvSpPr>
          <p:spPr bwMode="auto">
            <a:xfrm>
              <a:off x="12101623"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2" name="Freeform 58">
              <a:extLst>
                <a:ext uri="{FF2B5EF4-FFF2-40B4-BE49-F238E27FC236}">
                  <a16:creationId xmlns:a16="http://schemas.microsoft.com/office/drawing/2014/main" id="{7FFA1250-4331-D0A3-B71B-1CB4FA17BB11}"/>
                </a:ext>
              </a:extLst>
            </p:cNvPr>
            <p:cNvSpPr>
              <a:spLocks/>
            </p:cNvSpPr>
            <p:nvPr/>
          </p:nvSpPr>
          <p:spPr bwMode="auto">
            <a:xfrm>
              <a:off x="10000470"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61">
              <a:extLst>
                <a:ext uri="{FF2B5EF4-FFF2-40B4-BE49-F238E27FC236}">
                  <a16:creationId xmlns:a16="http://schemas.microsoft.com/office/drawing/2014/main" id="{E680191A-1187-FF92-2976-C1973D5903E9}"/>
                </a:ext>
              </a:extLst>
            </p:cNvPr>
            <p:cNvSpPr>
              <a:spLocks/>
            </p:cNvSpPr>
            <p:nvPr/>
          </p:nvSpPr>
          <p:spPr bwMode="auto">
            <a:xfrm>
              <a:off x="11256389"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 name="Freeform 62">
              <a:extLst>
                <a:ext uri="{FF2B5EF4-FFF2-40B4-BE49-F238E27FC236}">
                  <a16:creationId xmlns:a16="http://schemas.microsoft.com/office/drawing/2014/main" id="{84666D92-4AB0-48D1-5DA8-C6B847FB87C6}"/>
                </a:ext>
              </a:extLst>
            </p:cNvPr>
            <p:cNvSpPr>
              <a:spLocks/>
            </p:cNvSpPr>
            <p:nvPr/>
          </p:nvSpPr>
          <p:spPr bwMode="auto">
            <a:xfrm>
              <a:off x="11992617"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63">
              <a:extLst>
                <a:ext uri="{FF2B5EF4-FFF2-40B4-BE49-F238E27FC236}">
                  <a16:creationId xmlns:a16="http://schemas.microsoft.com/office/drawing/2014/main" id="{6B6948CB-4991-7C2D-8170-BB91D293F13F}"/>
                </a:ext>
              </a:extLst>
            </p:cNvPr>
            <p:cNvSpPr>
              <a:spLocks/>
            </p:cNvSpPr>
            <p:nvPr/>
          </p:nvSpPr>
          <p:spPr bwMode="auto">
            <a:xfrm>
              <a:off x="9459369" y="3386773"/>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65">
              <a:extLst>
                <a:ext uri="{FF2B5EF4-FFF2-40B4-BE49-F238E27FC236}">
                  <a16:creationId xmlns:a16="http://schemas.microsoft.com/office/drawing/2014/main" id="{1D0682E5-9518-8F6F-6DEC-10FDC23AFBC6}"/>
                </a:ext>
              </a:extLst>
            </p:cNvPr>
            <p:cNvSpPr>
              <a:spLocks/>
            </p:cNvSpPr>
            <p:nvPr/>
          </p:nvSpPr>
          <p:spPr bwMode="auto">
            <a:xfrm>
              <a:off x="11025415"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67">
              <a:extLst>
                <a:ext uri="{FF2B5EF4-FFF2-40B4-BE49-F238E27FC236}">
                  <a16:creationId xmlns:a16="http://schemas.microsoft.com/office/drawing/2014/main" id="{8F9F502C-3D90-7A94-348F-50EF49B30EB7}"/>
                </a:ext>
              </a:extLst>
            </p:cNvPr>
            <p:cNvSpPr>
              <a:spLocks/>
            </p:cNvSpPr>
            <p:nvPr/>
          </p:nvSpPr>
          <p:spPr bwMode="auto">
            <a:xfrm>
              <a:off x="11929099"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70">
              <a:extLst>
                <a:ext uri="{FF2B5EF4-FFF2-40B4-BE49-F238E27FC236}">
                  <a16:creationId xmlns:a16="http://schemas.microsoft.com/office/drawing/2014/main" id="{59607422-6658-2932-B8BA-90486653CE5F}"/>
                </a:ext>
              </a:extLst>
            </p:cNvPr>
            <p:cNvSpPr>
              <a:spLocks/>
            </p:cNvSpPr>
            <p:nvPr/>
          </p:nvSpPr>
          <p:spPr bwMode="auto">
            <a:xfrm>
              <a:off x="11270825"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71">
              <a:extLst>
                <a:ext uri="{FF2B5EF4-FFF2-40B4-BE49-F238E27FC236}">
                  <a16:creationId xmlns:a16="http://schemas.microsoft.com/office/drawing/2014/main" id="{2362E62F-48F1-BAA3-98EA-7B4D353AF76E}"/>
                </a:ext>
              </a:extLst>
            </p:cNvPr>
            <p:cNvSpPr>
              <a:spLocks/>
            </p:cNvSpPr>
            <p:nvPr/>
          </p:nvSpPr>
          <p:spPr bwMode="auto">
            <a:xfrm>
              <a:off x="10283412"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
        <p:nvSpPr>
          <p:cNvPr id="59" name="Text Placeholder 12">
            <a:extLst>
              <a:ext uri="{FF2B5EF4-FFF2-40B4-BE49-F238E27FC236}">
                <a16:creationId xmlns:a16="http://schemas.microsoft.com/office/drawing/2014/main" id="{2434E89B-D16C-305E-36E8-44CD783F3D0D}"/>
              </a:ext>
            </a:extLst>
          </p:cNvPr>
          <p:cNvSpPr>
            <a:spLocks noGrp="1"/>
          </p:cNvSpPr>
          <p:nvPr>
            <p:ph type="body" sz="quarter" idx="15" hasCustomPrompt="1"/>
          </p:nvPr>
        </p:nvSpPr>
        <p:spPr>
          <a:xfrm>
            <a:off x="5553916" y="757256"/>
            <a:ext cx="1345322"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60" name="Text Placeholder 12">
            <a:extLst>
              <a:ext uri="{FF2B5EF4-FFF2-40B4-BE49-F238E27FC236}">
                <a16:creationId xmlns:a16="http://schemas.microsoft.com/office/drawing/2014/main" id="{ACB6973D-C957-C937-E017-388FFA01CB41}"/>
              </a:ext>
            </a:extLst>
          </p:cNvPr>
          <p:cNvSpPr>
            <a:spLocks noGrp="1"/>
          </p:cNvSpPr>
          <p:nvPr>
            <p:ph type="body" sz="quarter" idx="17" hasCustomPrompt="1"/>
          </p:nvPr>
        </p:nvSpPr>
        <p:spPr>
          <a:xfrm>
            <a:off x="5553916" y="2664315"/>
            <a:ext cx="1345322"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61" name="Text Placeholder 12">
            <a:extLst>
              <a:ext uri="{FF2B5EF4-FFF2-40B4-BE49-F238E27FC236}">
                <a16:creationId xmlns:a16="http://schemas.microsoft.com/office/drawing/2014/main" id="{1639E623-B215-285A-B4CC-309A2D9B953A}"/>
              </a:ext>
            </a:extLst>
          </p:cNvPr>
          <p:cNvSpPr>
            <a:spLocks noGrp="1"/>
          </p:cNvSpPr>
          <p:nvPr>
            <p:ph type="body" sz="quarter" idx="19" hasCustomPrompt="1"/>
          </p:nvPr>
        </p:nvSpPr>
        <p:spPr>
          <a:xfrm>
            <a:off x="5553916" y="4576221"/>
            <a:ext cx="1345322"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62" name="Text Placeholder 12">
            <a:extLst>
              <a:ext uri="{FF2B5EF4-FFF2-40B4-BE49-F238E27FC236}">
                <a16:creationId xmlns:a16="http://schemas.microsoft.com/office/drawing/2014/main" id="{6D3C0942-1FE4-0401-1E66-B1831A3A8865}"/>
              </a:ext>
            </a:extLst>
          </p:cNvPr>
          <p:cNvSpPr>
            <a:spLocks noGrp="1"/>
          </p:cNvSpPr>
          <p:nvPr>
            <p:ph type="body" sz="quarter" idx="20" hasCustomPrompt="1"/>
          </p:nvPr>
        </p:nvSpPr>
        <p:spPr>
          <a:xfrm>
            <a:off x="5553922" y="1554563"/>
            <a:ext cx="1401787" cy="678934"/>
          </a:xfrm>
        </p:spPr>
        <p:txBody>
          <a:bodyPr/>
          <a:lstStyle>
            <a:lvl1pPr marL="0" indent="0">
              <a:buNone/>
              <a:defRPr>
                <a:solidFill>
                  <a:schemeClr val="bg1"/>
                </a:solidFill>
              </a:defRPr>
            </a:lvl1pPr>
            <a:lvl2pPr marL="101248" indent="0">
              <a:buNone/>
              <a:defRPr>
                <a:solidFill>
                  <a:schemeClr val="bg1"/>
                </a:solidFill>
              </a:defRPr>
            </a:lvl2pPr>
            <a:lvl3pPr marL="202495"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63" name="Text Placeholder 12">
            <a:extLst>
              <a:ext uri="{FF2B5EF4-FFF2-40B4-BE49-F238E27FC236}">
                <a16:creationId xmlns:a16="http://schemas.microsoft.com/office/drawing/2014/main" id="{72D1699A-21C9-EA43-94A4-13E9F0425A69}"/>
              </a:ext>
            </a:extLst>
          </p:cNvPr>
          <p:cNvSpPr>
            <a:spLocks noGrp="1"/>
          </p:cNvSpPr>
          <p:nvPr>
            <p:ph type="body" sz="quarter" idx="21" hasCustomPrompt="1"/>
          </p:nvPr>
        </p:nvSpPr>
        <p:spPr>
          <a:xfrm>
            <a:off x="5553922" y="3464045"/>
            <a:ext cx="1401787" cy="678934"/>
          </a:xfrm>
        </p:spPr>
        <p:txBody>
          <a:bodyPr/>
          <a:lstStyle>
            <a:lvl1pPr marL="0" indent="0">
              <a:buNone/>
              <a:defRPr>
                <a:solidFill>
                  <a:schemeClr val="bg1"/>
                </a:solidFill>
              </a:defRPr>
            </a:lvl1pPr>
            <a:lvl2pPr marL="101248" indent="0">
              <a:buNone/>
              <a:defRPr>
                <a:solidFill>
                  <a:schemeClr val="bg1"/>
                </a:solidFill>
              </a:defRPr>
            </a:lvl2pPr>
            <a:lvl3pPr marL="202495"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64" name="Text Placeholder 12">
            <a:extLst>
              <a:ext uri="{FF2B5EF4-FFF2-40B4-BE49-F238E27FC236}">
                <a16:creationId xmlns:a16="http://schemas.microsoft.com/office/drawing/2014/main" id="{63285089-26F5-26F7-1418-C972F8A3A8A0}"/>
              </a:ext>
            </a:extLst>
          </p:cNvPr>
          <p:cNvSpPr>
            <a:spLocks noGrp="1"/>
          </p:cNvSpPr>
          <p:nvPr>
            <p:ph type="body" sz="quarter" idx="22" hasCustomPrompt="1"/>
          </p:nvPr>
        </p:nvSpPr>
        <p:spPr>
          <a:xfrm>
            <a:off x="5553922" y="5373527"/>
            <a:ext cx="1401787" cy="678934"/>
          </a:xfrm>
        </p:spPr>
        <p:txBody>
          <a:bodyPr/>
          <a:lstStyle>
            <a:lvl1pPr marL="0" indent="0">
              <a:buNone/>
              <a:defRPr>
                <a:solidFill>
                  <a:schemeClr val="bg1"/>
                </a:solidFill>
              </a:defRPr>
            </a:lvl1pPr>
            <a:lvl2pPr marL="101248" indent="0">
              <a:buNone/>
              <a:defRPr>
                <a:solidFill>
                  <a:schemeClr val="bg1"/>
                </a:solidFill>
              </a:defRPr>
            </a:lvl2pPr>
            <a:lvl3pPr marL="202495"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4" name="Rectangle 3">
            <a:extLst>
              <a:ext uri="{FF2B5EF4-FFF2-40B4-BE49-F238E27FC236}">
                <a16:creationId xmlns:a16="http://schemas.microsoft.com/office/drawing/2014/main" id="{4FE1DD31-2B4D-29BC-A9C4-A6A12C9A9A87}"/>
              </a:ext>
            </a:extLst>
          </p:cNvPr>
          <p:cNvSpPr/>
          <p:nvPr userDrawn="1"/>
        </p:nvSpPr>
        <p:spPr>
          <a:xfrm>
            <a:off x="9148207" y="-186267"/>
            <a:ext cx="1367396" cy="72982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Tree>
    <p:extLst>
      <p:ext uri="{BB962C8B-B14F-4D97-AF65-F5344CB8AC3E}">
        <p14:creationId xmlns:p14="http://schemas.microsoft.com/office/powerpoint/2010/main" val="421418648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 Content and Stats">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53" name="Rectangle 52">
            <a:extLst>
              <a:ext uri="{FF2B5EF4-FFF2-40B4-BE49-F238E27FC236}">
                <a16:creationId xmlns:a16="http://schemas.microsoft.com/office/drawing/2014/main" id="{EBA8C3A2-C0A5-ED76-1545-B90D66986EC1}"/>
              </a:ext>
            </a:extLst>
          </p:cNvPr>
          <p:cNvSpPr/>
          <p:nvPr userDrawn="1"/>
        </p:nvSpPr>
        <p:spPr>
          <a:xfrm>
            <a:off x="5214098" y="0"/>
            <a:ext cx="392963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grpSp>
        <p:nvGrpSpPr>
          <p:cNvPr id="128" name="Group 127">
            <a:extLst>
              <a:ext uri="{FF2B5EF4-FFF2-40B4-BE49-F238E27FC236}">
                <a16:creationId xmlns:a16="http://schemas.microsoft.com/office/drawing/2014/main" id="{EA5E3663-D241-6568-24CD-8120CB67F07F}"/>
              </a:ext>
            </a:extLst>
          </p:cNvPr>
          <p:cNvGrpSpPr/>
          <p:nvPr userDrawn="1"/>
        </p:nvGrpSpPr>
        <p:grpSpPr>
          <a:xfrm>
            <a:off x="7759705" y="3"/>
            <a:ext cx="2977664" cy="6858001"/>
            <a:chOff x="9480954" y="0"/>
            <a:chExt cx="3787556" cy="6542478"/>
          </a:xfrm>
        </p:grpSpPr>
        <p:sp>
          <p:nvSpPr>
            <p:cNvPr id="89" name="Freeform 6">
              <a:extLst>
                <a:ext uri="{FF2B5EF4-FFF2-40B4-BE49-F238E27FC236}">
                  <a16:creationId xmlns:a16="http://schemas.microsoft.com/office/drawing/2014/main" id="{5B888C62-A93C-B50F-E169-E4A69B8AD0D7}"/>
                </a:ext>
              </a:extLst>
            </p:cNvPr>
            <p:cNvSpPr>
              <a:spLocks/>
            </p:cNvSpPr>
            <p:nvPr/>
          </p:nvSpPr>
          <p:spPr bwMode="auto">
            <a:xfrm>
              <a:off x="11201297"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Freeform 89">
              <a:extLst>
                <a:ext uri="{FF2B5EF4-FFF2-40B4-BE49-F238E27FC236}">
                  <a16:creationId xmlns:a16="http://schemas.microsoft.com/office/drawing/2014/main" id="{E8F864F9-5C48-AD1E-41FB-32F4EE33A80D}"/>
                </a:ext>
              </a:extLst>
            </p:cNvPr>
            <p:cNvSpPr>
              <a:spLocks/>
            </p:cNvSpPr>
            <p:nvPr/>
          </p:nvSpPr>
          <p:spPr bwMode="auto">
            <a:xfrm>
              <a:off x="10901031"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90">
              <a:extLst>
                <a:ext uri="{FF2B5EF4-FFF2-40B4-BE49-F238E27FC236}">
                  <a16:creationId xmlns:a16="http://schemas.microsoft.com/office/drawing/2014/main" id="{05F98BAF-FB0E-4362-B195-AD1F2C4BDF8E}"/>
                </a:ext>
              </a:extLst>
            </p:cNvPr>
            <p:cNvSpPr>
              <a:spLocks/>
            </p:cNvSpPr>
            <p:nvPr/>
          </p:nvSpPr>
          <p:spPr bwMode="auto">
            <a:xfrm>
              <a:off x="9928055"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2" name="Freeform 91">
              <a:extLst>
                <a:ext uri="{FF2B5EF4-FFF2-40B4-BE49-F238E27FC236}">
                  <a16:creationId xmlns:a16="http://schemas.microsoft.com/office/drawing/2014/main" id="{B7A08092-4A91-F4B9-5EBA-D48F2A911069}"/>
                </a:ext>
              </a:extLst>
            </p:cNvPr>
            <p:cNvSpPr>
              <a:spLocks/>
            </p:cNvSpPr>
            <p:nvPr/>
          </p:nvSpPr>
          <p:spPr bwMode="auto">
            <a:xfrm>
              <a:off x="10526475" y="5891764"/>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Freeform 15">
              <a:extLst>
                <a:ext uri="{FF2B5EF4-FFF2-40B4-BE49-F238E27FC236}">
                  <a16:creationId xmlns:a16="http://schemas.microsoft.com/office/drawing/2014/main" id="{9041D136-EE1B-2B8A-6DA7-4FE6605164B3}"/>
                </a:ext>
              </a:extLst>
            </p:cNvPr>
            <p:cNvSpPr>
              <a:spLocks/>
            </p:cNvSpPr>
            <p:nvPr/>
          </p:nvSpPr>
          <p:spPr bwMode="auto">
            <a:xfrm>
              <a:off x="9692389" y="1877359"/>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7" name="Freeform 17">
              <a:extLst>
                <a:ext uri="{FF2B5EF4-FFF2-40B4-BE49-F238E27FC236}">
                  <a16:creationId xmlns:a16="http://schemas.microsoft.com/office/drawing/2014/main" id="{826B632E-0E4A-F8B9-E55D-3EE69FEDE96B}"/>
                </a:ext>
              </a:extLst>
            </p:cNvPr>
            <p:cNvSpPr>
              <a:spLocks/>
            </p:cNvSpPr>
            <p:nvPr/>
          </p:nvSpPr>
          <p:spPr bwMode="auto">
            <a:xfrm>
              <a:off x="11669019"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9" name="Freeform 22">
              <a:extLst>
                <a:ext uri="{FF2B5EF4-FFF2-40B4-BE49-F238E27FC236}">
                  <a16:creationId xmlns:a16="http://schemas.microsoft.com/office/drawing/2014/main" id="{669B692C-1F8B-8B86-79B9-665D2514EBB7}"/>
                </a:ext>
              </a:extLst>
            </p:cNvPr>
            <p:cNvSpPr>
              <a:spLocks/>
            </p:cNvSpPr>
            <p:nvPr/>
          </p:nvSpPr>
          <p:spPr bwMode="auto">
            <a:xfrm>
              <a:off x="10615201"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0" name="Freeform 25">
              <a:extLst>
                <a:ext uri="{FF2B5EF4-FFF2-40B4-BE49-F238E27FC236}">
                  <a16:creationId xmlns:a16="http://schemas.microsoft.com/office/drawing/2014/main" id="{12F15CC3-6666-702A-1EE8-DE2A71EE9FD0}"/>
                </a:ext>
              </a:extLst>
            </p:cNvPr>
            <p:cNvSpPr>
              <a:spLocks/>
            </p:cNvSpPr>
            <p:nvPr/>
          </p:nvSpPr>
          <p:spPr bwMode="auto">
            <a:xfrm>
              <a:off x="11798941"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1" name="Freeform 26">
              <a:extLst>
                <a:ext uri="{FF2B5EF4-FFF2-40B4-BE49-F238E27FC236}">
                  <a16:creationId xmlns:a16="http://schemas.microsoft.com/office/drawing/2014/main" id="{7174D2C9-38AE-6981-ED4A-61C3C65BCA42}"/>
                </a:ext>
              </a:extLst>
            </p:cNvPr>
            <p:cNvSpPr>
              <a:spLocks/>
            </p:cNvSpPr>
            <p:nvPr/>
          </p:nvSpPr>
          <p:spPr bwMode="auto">
            <a:xfrm>
              <a:off x="11189748"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3" name="Freeform 29">
              <a:extLst>
                <a:ext uri="{FF2B5EF4-FFF2-40B4-BE49-F238E27FC236}">
                  <a16:creationId xmlns:a16="http://schemas.microsoft.com/office/drawing/2014/main" id="{003A2EC4-8DFF-C9BD-38E6-283B44E2C581}"/>
                </a:ext>
              </a:extLst>
            </p:cNvPr>
            <p:cNvSpPr>
              <a:spLocks/>
            </p:cNvSpPr>
            <p:nvPr/>
          </p:nvSpPr>
          <p:spPr bwMode="auto">
            <a:xfrm>
              <a:off x="10877934"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5" name="Freeform 36">
              <a:extLst>
                <a:ext uri="{FF2B5EF4-FFF2-40B4-BE49-F238E27FC236}">
                  <a16:creationId xmlns:a16="http://schemas.microsoft.com/office/drawing/2014/main" id="{9021A341-5EA8-CCEF-E832-B49B4C498C54}"/>
                </a:ext>
              </a:extLst>
            </p:cNvPr>
            <p:cNvSpPr>
              <a:spLocks/>
            </p:cNvSpPr>
            <p:nvPr/>
          </p:nvSpPr>
          <p:spPr bwMode="auto">
            <a:xfrm>
              <a:off x="10182126"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6" name="Freeform 37">
              <a:extLst>
                <a:ext uri="{FF2B5EF4-FFF2-40B4-BE49-F238E27FC236}">
                  <a16:creationId xmlns:a16="http://schemas.microsoft.com/office/drawing/2014/main" id="{B18CD71C-EAA2-8BEA-BBA2-A9F75C612A33}"/>
                </a:ext>
              </a:extLst>
            </p:cNvPr>
            <p:cNvSpPr>
              <a:spLocks/>
            </p:cNvSpPr>
            <p:nvPr/>
          </p:nvSpPr>
          <p:spPr bwMode="auto">
            <a:xfrm>
              <a:off x="12122304"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7" name="Freeform 38">
              <a:extLst>
                <a:ext uri="{FF2B5EF4-FFF2-40B4-BE49-F238E27FC236}">
                  <a16:creationId xmlns:a16="http://schemas.microsoft.com/office/drawing/2014/main" id="{1ABDFCD9-010F-D089-3BDA-2B0B1ADC3C15}"/>
                </a:ext>
              </a:extLst>
            </p:cNvPr>
            <p:cNvSpPr>
              <a:spLocks/>
            </p:cNvSpPr>
            <p:nvPr/>
          </p:nvSpPr>
          <p:spPr bwMode="auto">
            <a:xfrm>
              <a:off x="10467956"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0" name="Freeform 44">
              <a:extLst>
                <a:ext uri="{FF2B5EF4-FFF2-40B4-BE49-F238E27FC236}">
                  <a16:creationId xmlns:a16="http://schemas.microsoft.com/office/drawing/2014/main" id="{CEEEA66B-4E72-0BEF-99BF-486F3F49E9E3}"/>
                </a:ext>
              </a:extLst>
            </p:cNvPr>
            <p:cNvSpPr>
              <a:spLocks/>
            </p:cNvSpPr>
            <p:nvPr/>
          </p:nvSpPr>
          <p:spPr bwMode="auto">
            <a:xfrm>
              <a:off x="9786583"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1" name="Freeform 45">
              <a:extLst>
                <a:ext uri="{FF2B5EF4-FFF2-40B4-BE49-F238E27FC236}">
                  <a16:creationId xmlns:a16="http://schemas.microsoft.com/office/drawing/2014/main" id="{46FA4045-0A4B-A3A0-56C1-1DB1AAE5DBBF}"/>
                </a:ext>
              </a:extLst>
            </p:cNvPr>
            <p:cNvSpPr>
              <a:spLocks/>
            </p:cNvSpPr>
            <p:nvPr/>
          </p:nvSpPr>
          <p:spPr bwMode="auto">
            <a:xfrm>
              <a:off x="10124382"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2" name="Freeform 46">
              <a:extLst>
                <a:ext uri="{FF2B5EF4-FFF2-40B4-BE49-F238E27FC236}">
                  <a16:creationId xmlns:a16="http://schemas.microsoft.com/office/drawing/2014/main" id="{7D1B1ADF-FEE7-878A-6195-38DB1522E65A}"/>
                </a:ext>
              </a:extLst>
            </p:cNvPr>
            <p:cNvSpPr>
              <a:spLocks/>
            </p:cNvSpPr>
            <p:nvPr/>
          </p:nvSpPr>
          <p:spPr bwMode="auto">
            <a:xfrm>
              <a:off x="9948265"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3" name="Freeform 47">
              <a:extLst>
                <a:ext uri="{FF2B5EF4-FFF2-40B4-BE49-F238E27FC236}">
                  <a16:creationId xmlns:a16="http://schemas.microsoft.com/office/drawing/2014/main" id="{91A92AB9-1B89-7FC6-AAB2-F08AA7434FF5}"/>
                </a:ext>
              </a:extLst>
            </p:cNvPr>
            <p:cNvSpPr>
              <a:spLocks/>
            </p:cNvSpPr>
            <p:nvPr/>
          </p:nvSpPr>
          <p:spPr bwMode="auto">
            <a:xfrm>
              <a:off x="11920202"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4" name="Freeform: Shape 133">
              <a:extLst>
                <a:ext uri="{FF2B5EF4-FFF2-40B4-BE49-F238E27FC236}">
                  <a16:creationId xmlns:a16="http://schemas.microsoft.com/office/drawing/2014/main" id="{695F3C1D-AE46-0B2B-2840-ED73370154E9}"/>
                </a:ext>
              </a:extLst>
            </p:cNvPr>
            <p:cNvSpPr>
              <a:spLocks/>
            </p:cNvSpPr>
            <p:nvPr/>
          </p:nvSpPr>
          <p:spPr bwMode="auto">
            <a:xfrm>
              <a:off x="11129933"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15" name="Freeform 49">
              <a:extLst>
                <a:ext uri="{FF2B5EF4-FFF2-40B4-BE49-F238E27FC236}">
                  <a16:creationId xmlns:a16="http://schemas.microsoft.com/office/drawing/2014/main" id="{1A0623F9-391E-8C20-A35F-D397D2524421}"/>
                </a:ext>
              </a:extLst>
            </p:cNvPr>
            <p:cNvSpPr>
              <a:spLocks/>
            </p:cNvSpPr>
            <p:nvPr/>
          </p:nvSpPr>
          <p:spPr bwMode="auto">
            <a:xfrm>
              <a:off x="10525699"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6" name="Freeform: Shape 135">
              <a:extLst>
                <a:ext uri="{FF2B5EF4-FFF2-40B4-BE49-F238E27FC236}">
                  <a16:creationId xmlns:a16="http://schemas.microsoft.com/office/drawing/2014/main" id="{850CF73E-9603-79CE-DBE7-ABE07600464C}"/>
                </a:ext>
              </a:extLst>
            </p:cNvPr>
            <p:cNvSpPr>
              <a:spLocks/>
            </p:cNvSpPr>
            <p:nvPr/>
          </p:nvSpPr>
          <p:spPr bwMode="auto">
            <a:xfrm>
              <a:off x="12095613"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17" name="Freeform 58">
              <a:extLst>
                <a:ext uri="{FF2B5EF4-FFF2-40B4-BE49-F238E27FC236}">
                  <a16:creationId xmlns:a16="http://schemas.microsoft.com/office/drawing/2014/main" id="{F469A1AF-4612-4318-73C5-24F8CCD2228F}"/>
                </a:ext>
              </a:extLst>
            </p:cNvPr>
            <p:cNvSpPr>
              <a:spLocks/>
            </p:cNvSpPr>
            <p:nvPr/>
          </p:nvSpPr>
          <p:spPr bwMode="auto">
            <a:xfrm>
              <a:off x="10115617" y="274310"/>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8" name="Freeform 61">
              <a:extLst>
                <a:ext uri="{FF2B5EF4-FFF2-40B4-BE49-F238E27FC236}">
                  <a16:creationId xmlns:a16="http://schemas.microsoft.com/office/drawing/2014/main" id="{021132F6-96FC-AF6F-8DA0-BB4BC4AE3F01}"/>
                </a:ext>
              </a:extLst>
            </p:cNvPr>
            <p:cNvSpPr>
              <a:spLocks/>
            </p:cNvSpPr>
            <p:nvPr/>
          </p:nvSpPr>
          <p:spPr bwMode="auto">
            <a:xfrm>
              <a:off x="11250379"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9" name="Freeform 62">
              <a:extLst>
                <a:ext uri="{FF2B5EF4-FFF2-40B4-BE49-F238E27FC236}">
                  <a16:creationId xmlns:a16="http://schemas.microsoft.com/office/drawing/2014/main" id="{B9C1978B-22F3-F2D8-7670-D9DBC1C2D47A}"/>
                </a:ext>
              </a:extLst>
            </p:cNvPr>
            <p:cNvSpPr>
              <a:spLocks/>
            </p:cNvSpPr>
            <p:nvPr/>
          </p:nvSpPr>
          <p:spPr bwMode="auto">
            <a:xfrm>
              <a:off x="11986607"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0" name="Freeform 63">
              <a:extLst>
                <a:ext uri="{FF2B5EF4-FFF2-40B4-BE49-F238E27FC236}">
                  <a16:creationId xmlns:a16="http://schemas.microsoft.com/office/drawing/2014/main" id="{CFD39455-BE7D-76CD-A656-6FAE47995CD7}"/>
                </a:ext>
              </a:extLst>
            </p:cNvPr>
            <p:cNvSpPr>
              <a:spLocks/>
            </p:cNvSpPr>
            <p:nvPr/>
          </p:nvSpPr>
          <p:spPr bwMode="auto">
            <a:xfrm>
              <a:off x="9480954" y="339199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2" name="Freeform 65">
              <a:extLst>
                <a:ext uri="{FF2B5EF4-FFF2-40B4-BE49-F238E27FC236}">
                  <a16:creationId xmlns:a16="http://schemas.microsoft.com/office/drawing/2014/main" id="{12A82FF7-6099-02DD-2489-B48BA1C03078}"/>
                </a:ext>
              </a:extLst>
            </p:cNvPr>
            <p:cNvSpPr>
              <a:spLocks/>
            </p:cNvSpPr>
            <p:nvPr/>
          </p:nvSpPr>
          <p:spPr bwMode="auto">
            <a:xfrm>
              <a:off x="11019405"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4" name="Freeform 67">
              <a:extLst>
                <a:ext uri="{FF2B5EF4-FFF2-40B4-BE49-F238E27FC236}">
                  <a16:creationId xmlns:a16="http://schemas.microsoft.com/office/drawing/2014/main" id="{59290C16-E04B-FDE3-3267-B5886CE62107}"/>
                </a:ext>
              </a:extLst>
            </p:cNvPr>
            <p:cNvSpPr>
              <a:spLocks/>
            </p:cNvSpPr>
            <p:nvPr/>
          </p:nvSpPr>
          <p:spPr bwMode="auto">
            <a:xfrm>
              <a:off x="11923089"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6" name="Freeform 70">
              <a:extLst>
                <a:ext uri="{FF2B5EF4-FFF2-40B4-BE49-F238E27FC236}">
                  <a16:creationId xmlns:a16="http://schemas.microsoft.com/office/drawing/2014/main" id="{C74CAF62-5085-69F7-6EB1-AE13D913B429}"/>
                </a:ext>
              </a:extLst>
            </p:cNvPr>
            <p:cNvSpPr>
              <a:spLocks/>
            </p:cNvSpPr>
            <p:nvPr/>
          </p:nvSpPr>
          <p:spPr bwMode="auto">
            <a:xfrm>
              <a:off x="11301162" y="5803362"/>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7" name="Freeform 71">
              <a:extLst>
                <a:ext uri="{FF2B5EF4-FFF2-40B4-BE49-F238E27FC236}">
                  <a16:creationId xmlns:a16="http://schemas.microsoft.com/office/drawing/2014/main" id="{67914617-1340-75D4-8374-DB9A16FDAB32}"/>
                </a:ext>
              </a:extLst>
            </p:cNvPr>
            <p:cNvSpPr>
              <a:spLocks/>
            </p:cNvSpPr>
            <p:nvPr/>
          </p:nvSpPr>
          <p:spPr bwMode="auto">
            <a:xfrm>
              <a:off x="10277402"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2" name="Title 1">
            <a:extLst>
              <a:ext uri="{FF2B5EF4-FFF2-40B4-BE49-F238E27FC236}">
                <a16:creationId xmlns:a16="http://schemas.microsoft.com/office/drawing/2014/main" id="{7A0AB066-265C-B73A-A4F8-335B2D5DFB48}"/>
              </a:ext>
            </a:extLst>
          </p:cNvPr>
          <p:cNvSpPr>
            <a:spLocks noGrp="1"/>
          </p:cNvSpPr>
          <p:nvPr userDrawn="1">
            <p:ph type="title" hasCustomPrompt="1"/>
          </p:nvPr>
        </p:nvSpPr>
        <p:spPr>
          <a:xfrm>
            <a:off x="270001"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userDrawn="1">
            <p:ph sz="quarter" idx="13" hasCustomPrompt="1"/>
          </p:nvPr>
        </p:nvSpPr>
        <p:spPr>
          <a:xfrm>
            <a:off x="270001"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13" name="Text Placeholder 12">
            <a:extLst>
              <a:ext uri="{FF2B5EF4-FFF2-40B4-BE49-F238E27FC236}">
                <a16:creationId xmlns:a16="http://schemas.microsoft.com/office/drawing/2014/main" id="{83E697E2-02DF-DFBE-60B3-26BD5767F3D1}"/>
              </a:ext>
            </a:extLst>
          </p:cNvPr>
          <p:cNvSpPr>
            <a:spLocks noGrp="1"/>
          </p:cNvSpPr>
          <p:nvPr userDrawn="1">
            <p:ph type="body" sz="quarter" idx="15" hasCustomPrompt="1"/>
          </p:nvPr>
        </p:nvSpPr>
        <p:spPr>
          <a:xfrm>
            <a:off x="5553916" y="757256"/>
            <a:ext cx="1345322"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55" name="Text Placeholder 12">
            <a:extLst>
              <a:ext uri="{FF2B5EF4-FFF2-40B4-BE49-F238E27FC236}">
                <a16:creationId xmlns:a16="http://schemas.microsoft.com/office/drawing/2014/main" id="{4BB26B38-0FFD-8E47-D002-71F362851A17}"/>
              </a:ext>
            </a:extLst>
          </p:cNvPr>
          <p:cNvSpPr>
            <a:spLocks noGrp="1"/>
          </p:cNvSpPr>
          <p:nvPr userDrawn="1">
            <p:ph type="body" sz="quarter" idx="17" hasCustomPrompt="1"/>
          </p:nvPr>
        </p:nvSpPr>
        <p:spPr>
          <a:xfrm>
            <a:off x="5553916" y="2664315"/>
            <a:ext cx="1345322"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57" name="Text Placeholder 12">
            <a:extLst>
              <a:ext uri="{FF2B5EF4-FFF2-40B4-BE49-F238E27FC236}">
                <a16:creationId xmlns:a16="http://schemas.microsoft.com/office/drawing/2014/main" id="{76CD1322-FBB7-4D1D-7493-C454E56D7349}"/>
              </a:ext>
            </a:extLst>
          </p:cNvPr>
          <p:cNvSpPr>
            <a:spLocks noGrp="1"/>
          </p:cNvSpPr>
          <p:nvPr userDrawn="1">
            <p:ph type="body" sz="quarter" idx="19" hasCustomPrompt="1"/>
          </p:nvPr>
        </p:nvSpPr>
        <p:spPr>
          <a:xfrm>
            <a:off x="5553916" y="4576221"/>
            <a:ext cx="1345322"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
        <p:nvSpPr>
          <p:cNvPr id="130" name="Text Placeholder 12">
            <a:extLst>
              <a:ext uri="{FF2B5EF4-FFF2-40B4-BE49-F238E27FC236}">
                <a16:creationId xmlns:a16="http://schemas.microsoft.com/office/drawing/2014/main" id="{AB08344F-0C53-6381-095F-73FA03F39393}"/>
              </a:ext>
            </a:extLst>
          </p:cNvPr>
          <p:cNvSpPr>
            <a:spLocks noGrp="1"/>
          </p:cNvSpPr>
          <p:nvPr>
            <p:ph type="body" sz="quarter" idx="20" hasCustomPrompt="1"/>
          </p:nvPr>
        </p:nvSpPr>
        <p:spPr>
          <a:xfrm>
            <a:off x="5553922" y="1554563"/>
            <a:ext cx="1401787" cy="678934"/>
          </a:xfrm>
        </p:spPr>
        <p:txBody>
          <a:bodyPr/>
          <a:lstStyle>
            <a:lvl1pPr marL="0" indent="0">
              <a:buNone/>
              <a:defRPr>
                <a:solidFill>
                  <a:schemeClr val="bg1"/>
                </a:solidFill>
              </a:defRPr>
            </a:lvl1pPr>
            <a:lvl2pPr marL="101248" indent="0">
              <a:buNone/>
              <a:defRPr>
                <a:solidFill>
                  <a:schemeClr val="bg1"/>
                </a:solidFill>
              </a:defRPr>
            </a:lvl2pPr>
            <a:lvl3pPr marL="202495"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131" name="Text Placeholder 12">
            <a:extLst>
              <a:ext uri="{FF2B5EF4-FFF2-40B4-BE49-F238E27FC236}">
                <a16:creationId xmlns:a16="http://schemas.microsoft.com/office/drawing/2014/main" id="{4774F3C5-48A9-8944-D4B9-92BEDFA8EFFC}"/>
              </a:ext>
            </a:extLst>
          </p:cNvPr>
          <p:cNvSpPr>
            <a:spLocks noGrp="1"/>
          </p:cNvSpPr>
          <p:nvPr>
            <p:ph type="body" sz="quarter" idx="21" hasCustomPrompt="1"/>
          </p:nvPr>
        </p:nvSpPr>
        <p:spPr>
          <a:xfrm>
            <a:off x="5553922" y="3464045"/>
            <a:ext cx="1401787" cy="678934"/>
          </a:xfrm>
        </p:spPr>
        <p:txBody>
          <a:bodyPr/>
          <a:lstStyle>
            <a:lvl1pPr marL="0" indent="0">
              <a:buNone/>
              <a:defRPr>
                <a:solidFill>
                  <a:schemeClr val="bg1"/>
                </a:solidFill>
              </a:defRPr>
            </a:lvl1pPr>
            <a:lvl2pPr marL="101248" indent="0">
              <a:buNone/>
              <a:defRPr>
                <a:solidFill>
                  <a:schemeClr val="bg1"/>
                </a:solidFill>
              </a:defRPr>
            </a:lvl2pPr>
            <a:lvl3pPr marL="202495"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132" name="Text Placeholder 12">
            <a:extLst>
              <a:ext uri="{FF2B5EF4-FFF2-40B4-BE49-F238E27FC236}">
                <a16:creationId xmlns:a16="http://schemas.microsoft.com/office/drawing/2014/main" id="{482DF27B-0C14-BA8B-9EA0-9620D34666D0}"/>
              </a:ext>
            </a:extLst>
          </p:cNvPr>
          <p:cNvSpPr>
            <a:spLocks noGrp="1"/>
          </p:cNvSpPr>
          <p:nvPr>
            <p:ph type="body" sz="quarter" idx="22" hasCustomPrompt="1"/>
          </p:nvPr>
        </p:nvSpPr>
        <p:spPr>
          <a:xfrm>
            <a:off x="5553922" y="5373527"/>
            <a:ext cx="1401787" cy="678934"/>
          </a:xfrm>
        </p:spPr>
        <p:txBody>
          <a:bodyPr/>
          <a:lstStyle>
            <a:lvl1pPr marL="0" indent="0">
              <a:buNone/>
              <a:defRPr>
                <a:solidFill>
                  <a:schemeClr val="bg1"/>
                </a:solidFill>
              </a:defRPr>
            </a:lvl1pPr>
            <a:lvl2pPr marL="101248" indent="0">
              <a:buNone/>
              <a:defRPr>
                <a:solidFill>
                  <a:schemeClr val="bg1"/>
                </a:solidFill>
              </a:defRPr>
            </a:lvl2pPr>
            <a:lvl3pPr marL="202495"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4" name="Footer Placeholder 4">
            <a:extLst>
              <a:ext uri="{FF2B5EF4-FFF2-40B4-BE49-F238E27FC236}">
                <a16:creationId xmlns:a16="http://schemas.microsoft.com/office/drawing/2014/main" id="{83D2D322-F2E2-82BE-7B98-998D9AF5E297}"/>
              </a:ext>
            </a:extLst>
          </p:cNvPr>
          <p:cNvSpPr>
            <a:spLocks noGrp="1"/>
          </p:cNvSpPr>
          <p:nvPr>
            <p:ph type="ftr" sz="quarter" idx="12"/>
          </p:nvPr>
        </p:nvSpPr>
        <p:spPr>
          <a:xfrm>
            <a:off x="1133694" y="5917366"/>
            <a:ext cx="3783838" cy="430177"/>
          </a:xfrm>
          <a:prstGeom prst="rect">
            <a:avLst/>
          </a:prstGeom>
        </p:spPr>
        <p:txBody>
          <a:bodyPr/>
          <a:lstStyle>
            <a:lvl1pPr>
              <a:defRPr>
                <a:solidFill>
                  <a:schemeClr val="bg1">
                    <a:lumMod val="65000"/>
                  </a:schemeClr>
                </a:solidFill>
              </a:defRPr>
            </a:lvl1pPr>
          </a:lstStyle>
          <a:p>
            <a:endParaRPr lang="en-US" dirty="0"/>
          </a:p>
        </p:txBody>
      </p:sp>
      <p:sp>
        <p:nvSpPr>
          <p:cNvPr id="6" name="Rectangle 5">
            <a:extLst>
              <a:ext uri="{FF2B5EF4-FFF2-40B4-BE49-F238E27FC236}">
                <a16:creationId xmlns:a16="http://schemas.microsoft.com/office/drawing/2014/main" id="{196C8ACB-F7A2-4647-70D7-D66DE8C03FEF}"/>
              </a:ext>
            </a:extLst>
          </p:cNvPr>
          <p:cNvSpPr/>
          <p:nvPr userDrawn="1"/>
        </p:nvSpPr>
        <p:spPr>
          <a:xfrm>
            <a:off x="9148207" y="-186267"/>
            <a:ext cx="1367396" cy="72982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
        <p:nvSpPr>
          <p:cNvPr id="9" name="Picture Placeholder 11">
            <a:extLst>
              <a:ext uri="{FF2B5EF4-FFF2-40B4-BE49-F238E27FC236}">
                <a16:creationId xmlns:a16="http://schemas.microsoft.com/office/drawing/2014/main" id="{5248B81E-8F95-0DAB-A018-57572B29EC29}"/>
              </a:ext>
            </a:extLst>
          </p:cNvPr>
          <p:cNvSpPr>
            <a:spLocks noGrp="1"/>
          </p:cNvSpPr>
          <p:nvPr>
            <p:ph type="pic" sz="quarter" idx="14"/>
          </p:nvPr>
        </p:nvSpPr>
        <p:spPr>
          <a:xfrm>
            <a:off x="3644504" y="0"/>
            <a:ext cx="2286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88656929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548640"/>
            <a:ext cx="7772400" cy="1088136"/>
          </a:xfrm>
          <a:prstGeom prst="rect">
            <a:avLst/>
          </a:prstGeom>
        </p:spPr>
        <p:txBody>
          <a:bodyPr lIns="0" anchor="b" anchorCtr="0">
            <a:noAutofit/>
          </a:bodyPr>
          <a:lstStyle>
            <a:lvl1pPr algn="l">
              <a:defRPr sz="3600" i="1">
                <a:solidFill>
                  <a:schemeClr val="bg1"/>
                </a:solidFill>
                <a:latin typeface="Garamond" panose="02020404030301010803" pitchFamily="18" charset="0"/>
              </a:defRPr>
            </a:lvl1pPr>
          </a:lstStyle>
          <a:p>
            <a:r>
              <a:rPr lang="en-US" dirty="0"/>
              <a:t>Click to add slide header</a:t>
            </a:r>
          </a:p>
        </p:txBody>
      </p:sp>
      <p:sp>
        <p:nvSpPr>
          <p:cNvPr id="12" name="Content Placeholder 10">
            <a:extLst>
              <a:ext uri="{FF2B5EF4-FFF2-40B4-BE49-F238E27FC236}">
                <a16:creationId xmlns:a16="http://schemas.microsoft.com/office/drawing/2014/main" id="{A51421EC-FC21-4F52-8200-A99FA91862F1}"/>
              </a:ext>
            </a:extLst>
          </p:cNvPr>
          <p:cNvSpPr>
            <a:spLocks noGrp="1"/>
          </p:cNvSpPr>
          <p:nvPr>
            <p:ph sz="quarter" idx="15" hasCustomPrompt="1"/>
          </p:nvPr>
        </p:nvSpPr>
        <p:spPr>
          <a:xfrm>
            <a:off x="685800" y="1832401"/>
            <a:ext cx="7772400" cy="4480560"/>
          </a:xfrm>
        </p:spPr>
        <p:txBody>
          <a:bodyPr lIns="0" r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5511C8DE-A139-4105-A292-DFD982D951A6}"/>
              </a:ext>
            </a:extLst>
          </p:cNvPr>
          <p:cNvSpPr txBox="1"/>
          <p:nvPr userDrawn="1"/>
        </p:nvSpPr>
        <p:spPr>
          <a:xfrm>
            <a:off x="7894622" y="6492746"/>
            <a:ext cx="704372" cy="215444"/>
          </a:xfrm>
          <a:prstGeom prst="rect">
            <a:avLst/>
          </a:prstGeom>
          <a:noFill/>
        </p:spPr>
        <p:txBody>
          <a:bodyPr wrap="square" rtlCol="0" anchor="ctr">
            <a:spAutoFit/>
          </a:bodyPr>
          <a:lstStyle/>
          <a:p>
            <a:pPr algn="r"/>
            <a:fld id="{CC445941-74CC-4112-9061-4DB01C9C0019}" type="slidenum">
              <a:rPr lang="en-US" sz="800" smtClean="0">
                <a:solidFill>
                  <a:schemeClr val="bg1"/>
                </a:solidFill>
              </a:rPr>
              <a:pPr algn="r"/>
              <a:t>‹#›</a:t>
            </a:fld>
            <a:endParaRPr lang="en-US" sz="800" dirty="0">
              <a:solidFill>
                <a:schemeClr val="bg1"/>
              </a:solidFill>
            </a:endParaRPr>
          </a:p>
        </p:txBody>
      </p:sp>
      <p:sp>
        <p:nvSpPr>
          <p:cNvPr id="7" name="Text Placeholder 8">
            <a:extLst>
              <a:ext uri="{FF2B5EF4-FFF2-40B4-BE49-F238E27FC236}">
                <a16:creationId xmlns:a16="http://schemas.microsoft.com/office/drawing/2014/main" id="{17650738-58C7-42EA-BB74-BA7E4B22DD46}"/>
              </a:ext>
            </a:extLst>
          </p:cNvPr>
          <p:cNvSpPr txBox="1">
            <a:spLocks/>
          </p:cNvSpPr>
          <p:nvPr userDrawn="1"/>
        </p:nvSpPr>
        <p:spPr>
          <a:xfrm>
            <a:off x="7096125" y="6488976"/>
            <a:ext cx="1340280" cy="215444"/>
          </a:xfrm>
          <a:prstGeom prst="rect">
            <a:avLst/>
          </a:prstGeom>
        </p:spPr>
        <p:txBody>
          <a:bodyPr l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bg1"/>
                </a:solidFill>
              </a:rPr>
              <a:t>LOCKTON COMPANIES  |</a:t>
            </a:r>
          </a:p>
        </p:txBody>
      </p:sp>
    </p:spTree>
    <p:extLst>
      <p:ext uri="{BB962C8B-B14F-4D97-AF65-F5344CB8AC3E}">
        <p14:creationId xmlns:p14="http://schemas.microsoft.com/office/powerpoint/2010/main" val="40521120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A.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42363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4638600" y="1548000"/>
            <a:ext cx="42363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5" name="Slide Number Placeholder 8">
            <a:extLst>
              <a:ext uri="{FF2B5EF4-FFF2-40B4-BE49-F238E27FC236}">
                <a16:creationId xmlns:a16="http://schemas.microsoft.com/office/drawing/2014/main" id="{D9A2B070-99D6-9A6E-A052-FFC20848607E}"/>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450" b="1" spc="0" baseline="0">
                <a:solidFill>
                  <a:schemeClr val="accent1"/>
                </a:solidFill>
                <a:latin typeface="+mn-lt"/>
              </a:defRPr>
            </a:lvl1pPr>
          </a:lstStyle>
          <a:p>
            <a:fld id="{23AA811B-2EBD-4900-905E-5BE206449611}" type="slidenum">
              <a:rPr lang="en-US" smtClean="0"/>
              <a:pPr/>
              <a:t>‹#›</a:t>
            </a:fld>
            <a:endParaRPr lang="en-US" dirty="0"/>
          </a:p>
        </p:txBody>
      </p:sp>
      <p:sp>
        <p:nvSpPr>
          <p:cNvPr id="3" name="Footer Placeholder 40">
            <a:extLst>
              <a:ext uri="{FF2B5EF4-FFF2-40B4-BE49-F238E27FC236}">
                <a16:creationId xmlns:a16="http://schemas.microsoft.com/office/drawing/2014/main" id="{4F3534A4-9169-2674-DE8B-5AED56531F67}"/>
              </a:ext>
            </a:extLst>
          </p:cNvPr>
          <p:cNvSpPr>
            <a:spLocks noGrp="1"/>
          </p:cNvSpPr>
          <p:nvPr>
            <p:ph type="ftr" sz="quarter" idx="3"/>
          </p:nvPr>
        </p:nvSpPr>
        <p:spPr>
          <a:xfrm>
            <a:off x="1934937" y="6101010"/>
            <a:ext cx="6655055" cy="365909"/>
          </a:xfrm>
          <a:prstGeom prst="rect">
            <a:avLst/>
          </a:prstGeom>
        </p:spPr>
        <p:txBody>
          <a:bodyPr vert="horz" lIns="0" tIns="0" rIns="0" bIns="0" rtlCol="0" anchor="b" anchorCtr="0"/>
          <a:lstStyle>
            <a:lvl1pPr algn="r">
              <a:defRPr sz="45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208604983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4" name="Round Diagonal Corner Rectangle 3">
            <a:extLst>
              <a:ext uri="{FF2B5EF4-FFF2-40B4-BE49-F238E27FC236}">
                <a16:creationId xmlns:a16="http://schemas.microsoft.com/office/drawing/2014/main" id="{1FEBEEDE-A230-A28D-8C58-55B53BCA7635}"/>
              </a:ext>
            </a:extLst>
          </p:cNvPr>
          <p:cNvSpPr/>
          <p:nvPr userDrawn="1"/>
        </p:nvSpPr>
        <p:spPr>
          <a:xfrm>
            <a:off x="5208613" y="0"/>
            <a:ext cx="3935393" cy="68580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
        <p:nvSpPr>
          <p:cNvPr id="11" name="Text Placeholder 12">
            <a:extLst>
              <a:ext uri="{FF2B5EF4-FFF2-40B4-BE49-F238E27FC236}">
                <a16:creationId xmlns:a16="http://schemas.microsoft.com/office/drawing/2014/main" id="{862DC7D2-FAE6-8F90-2061-B3F3353F544D}"/>
              </a:ext>
            </a:extLst>
          </p:cNvPr>
          <p:cNvSpPr>
            <a:spLocks noGrp="1"/>
          </p:cNvSpPr>
          <p:nvPr>
            <p:ph type="body" sz="quarter" idx="15" hasCustomPrompt="1"/>
          </p:nvPr>
        </p:nvSpPr>
        <p:spPr>
          <a:xfrm>
            <a:off x="5624514" y="601663"/>
            <a:ext cx="3074194" cy="678934"/>
          </a:xfrm>
        </p:spPr>
        <p:txBody>
          <a:bodyPr anchor="b"/>
          <a:lstStyle>
            <a:lvl1pPr marL="0" indent="0">
              <a:buNone/>
              <a:defRPr sz="10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618A3D5B-AD22-9226-C1A3-36D32FA3F8EB}"/>
              </a:ext>
            </a:extLst>
          </p:cNvPr>
          <p:cNvSpPr>
            <a:spLocks noGrp="1"/>
          </p:cNvSpPr>
          <p:nvPr>
            <p:ph type="body" sz="quarter" idx="16" hasCustomPrompt="1"/>
          </p:nvPr>
        </p:nvSpPr>
        <p:spPr>
          <a:xfrm>
            <a:off x="5624514" y="1547813"/>
            <a:ext cx="3074194"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4">
            <a:extLst>
              <a:ext uri="{FF2B5EF4-FFF2-40B4-BE49-F238E27FC236}">
                <a16:creationId xmlns:a16="http://schemas.microsoft.com/office/drawing/2014/main" id="{E1B52479-B7CC-B070-6502-9DCAD3C5EB30}"/>
              </a:ext>
            </a:extLst>
          </p:cNvPr>
          <p:cNvSpPr>
            <a:spLocks noGrp="1"/>
          </p:cNvSpPr>
          <p:nvPr>
            <p:ph type="ftr" sz="quarter" idx="12"/>
          </p:nvPr>
        </p:nvSpPr>
        <p:spPr>
          <a:xfrm>
            <a:off x="1133694" y="5917366"/>
            <a:ext cx="3783838" cy="430177"/>
          </a:xfrm>
          <a:prstGeom prst="rect">
            <a:avLst/>
          </a:prstGeom>
        </p:spPr>
        <p:txBody>
          <a:bodyPr/>
          <a:lstStyle>
            <a:lvl1pPr>
              <a:defRPr>
                <a:solidFill>
                  <a:schemeClr val="bg1">
                    <a:lumMod val="65000"/>
                  </a:schemeClr>
                </a:solidFill>
              </a:defRPr>
            </a:lvl1pPr>
          </a:lstStyle>
          <a:p>
            <a:endParaRPr lang="en-US" dirty="0"/>
          </a:p>
        </p:txBody>
      </p:sp>
      <p:sp>
        <p:nvSpPr>
          <p:cNvPr id="12" name="Footer Placeholder 3">
            <a:extLst>
              <a:ext uri="{FF2B5EF4-FFF2-40B4-BE49-F238E27FC236}">
                <a16:creationId xmlns:a16="http://schemas.microsoft.com/office/drawing/2014/main" id="{5F2589BA-5870-E7D2-BCA1-4AA40A319B98}"/>
              </a:ext>
            </a:extLst>
          </p:cNvPr>
          <p:cNvSpPr txBox="1">
            <a:spLocks/>
          </p:cNvSpPr>
          <p:nvPr userDrawn="1"/>
        </p:nvSpPr>
        <p:spPr>
          <a:xfrm>
            <a:off x="1468513" y="6318013"/>
            <a:ext cx="3449023" cy="272597"/>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lumMod val="65000"/>
                  </a:schemeClr>
                </a:solidFill>
              </a:rPr>
              <a:t>Confidential, unpublished property of Cigna Healthcare. Do not duplicate or distribute. Use and distribution limited solely to authorized personnel. © 2023 Cigna Healthcare.</a:t>
            </a:r>
          </a:p>
        </p:txBody>
      </p:sp>
    </p:spTree>
    <p:extLst>
      <p:ext uri="{BB962C8B-B14F-4D97-AF65-F5344CB8AC3E}">
        <p14:creationId xmlns:p14="http://schemas.microsoft.com/office/powerpoint/2010/main" val="3891244796"/>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90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4" name="Round Diagonal Corner Rectangle 3">
            <a:extLst>
              <a:ext uri="{FF2B5EF4-FFF2-40B4-BE49-F238E27FC236}">
                <a16:creationId xmlns:a16="http://schemas.microsoft.com/office/drawing/2014/main" id="{1FEBEEDE-A230-A28D-8C58-55B53BCA7635}"/>
              </a:ext>
            </a:extLst>
          </p:cNvPr>
          <p:cNvSpPr/>
          <p:nvPr userDrawn="1"/>
        </p:nvSpPr>
        <p:spPr>
          <a:xfrm>
            <a:off x="5382041" y="0"/>
            <a:ext cx="3761961" cy="6858000"/>
          </a:xfrm>
          <a:prstGeom prst="round2DiagRect">
            <a:avLst>
              <a:gd name="adj1" fmla="val 13695"/>
              <a:gd name="adj2" fmla="val 0"/>
            </a:avLst>
          </a:prstGeom>
          <a:solidFill>
            <a:srgbClr val="FAD6BD"/>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11" name="Text Placeholder 12">
            <a:extLst>
              <a:ext uri="{FF2B5EF4-FFF2-40B4-BE49-F238E27FC236}">
                <a16:creationId xmlns:a16="http://schemas.microsoft.com/office/drawing/2014/main" id="{E0EFC85C-17F4-D9EB-DB73-5EE97A8E4C00}"/>
              </a:ext>
            </a:extLst>
          </p:cNvPr>
          <p:cNvSpPr>
            <a:spLocks noGrp="1"/>
          </p:cNvSpPr>
          <p:nvPr>
            <p:ph type="body" sz="quarter" idx="15" hasCustomPrompt="1"/>
          </p:nvPr>
        </p:nvSpPr>
        <p:spPr>
          <a:xfrm>
            <a:off x="5624514" y="601663"/>
            <a:ext cx="3074194" cy="678934"/>
          </a:xfrm>
        </p:spPr>
        <p:txBody>
          <a:bodyPr anchor="b"/>
          <a:lstStyle>
            <a:lvl1pPr marL="0" indent="0">
              <a:buNone/>
              <a:defRPr sz="10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2" name="Text Placeholder 12">
            <a:extLst>
              <a:ext uri="{FF2B5EF4-FFF2-40B4-BE49-F238E27FC236}">
                <a16:creationId xmlns:a16="http://schemas.microsoft.com/office/drawing/2014/main" id="{4CA2C871-C393-1357-A078-7D31F3ACFB0D}"/>
              </a:ext>
            </a:extLst>
          </p:cNvPr>
          <p:cNvSpPr>
            <a:spLocks noGrp="1"/>
          </p:cNvSpPr>
          <p:nvPr>
            <p:ph type="body" sz="quarter" idx="16" hasCustomPrompt="1"/>
          </p:nvPr>
        </p:nvSpPr>
        <p:spPr>
          <a:xfrm>
            <a:off x="5624514" y="1547813"/>
            <a:ext cx="3074194"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4">
            <a:extLst>
              <a:ext uri="{FF2B5EF4-FFF2-40B4-BE49-F238E27FC236}">
                <a16:creationId xmlns:a16="http://schemas.microsoft.com/office/drawing/2014/main" id="{EF67EBAE-283D-F6D7-C6AB-3CB38F4113F6}"/>
              </a:ext>
            </a:extLst>
          </p:cNvPr>
          <p:cNvSpPr>
            <a:spLocks noGrp="1"/>
          </p:cNvSpPr>
          <p:nvPr>
            <p:ph type="ftr" sz="quarter" idx="12"/>
          </p:nvPr>
        </p:nvSpPr>
        <p:spPr>
          <a:xfrm>
            <a:off x="1133694" y="5917366"/>
            <a:ext cx="3783838" cy="430177"/>
          </a:xfrm>
          <a:prstGeom prst="rect">
            <a:avLst/>
          </a:prstGeom>
        </p:spPr>
        <p:txBody>
          <a:bodyPr/>
          <a:lstStyle>
            <a:lvl1pPr>
              <a:defRPr>
                <a:solidFill>
                  <a:schemeClr val="bg1">
                    <a:lumMod val="65000"/>
                  </a:schemeClr>
                </a:solidFill>
              </a:defRPr>
            </a:lvl1pPr>
          </a:lstStyle>
          <a:p>
            <a:endParaRPr lang="en-US" dirty="0"/>
          </a:p>
        </p:txBody>
      </p:sp>
    </p:spTree>
    <p:extLst>
      <p:ext uri="{BB962C8B-B14F-4D97-AF65-F5344CB8AC3E}">
        <p14:creationId xmlns:p14="http://schemas.microsoft.com/office/powerpoint/2010/main" val="280281030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4" name="Round Diagonal Corner Rectangle 3">
            <a:extLst>
              <a:ext uri="{FF2B5EF4-FFF2-40B4-BE49-F238E27FC236}">
                <a16:creationId xmlns:a16="http://schemas.microsoft.com/office/drawing/2014/main" id="{1FEBEEDE-A230-A28D-8C58-55B53BCA7635}"/>
              </a:ext>
            </a:extLst>
          </p:cNvPr>
          <p:cNvSpPr/>
          <p:nvPr userDrawn="1"/>
        </p:nvSpPr>
        <p:spPr>
          <a:xfrm>
            <a:off x="5208613" y="0"/>
            <a:ext cx="3935393" cy="6858000"/>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
        <p:nvSpPr>
          <p:cNvPr id="12" name="Text Placeholder 12">
            <a:extLst>
              <a:ext uri="{FF2B5EF4-FFF2-40B4-BE49-F238E27FC236}">
                <a16:creationId xmlns:a16="http://schemas.microsoft.com/office/drawing/2014/main" id="{379CD242-6592-315E-8117-7E9DDCC21618}"/>
              </a:ext>
            </a:extLst>
          </p:cNvPr>
          <p:cNvSpPr>
            <a:spLocks noGrp="1"/>
          </p:cNvSpPr>
          <p:nvPr>
            <p:ph type="body" sz="quarter" idx="15" hasCustomPrompt="1"/>
          </p:nvPr>
        </p:nvSpPr>
        <p:spPr>
          <a:xfrm>
            <a:off x="5624514" y="601663"/>
            <a:ext cx="3074194" cy="678934"/>
          </a:xfrm>
        </p:spPr>
        <p:txBody>
          <a:bodyPr anchor="b"/>
          <a:lstStyle>
            <a:lvl1pPr marL="0" indent="0">
              <a:buNone/>
              <a:defRPr sz="10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3" name="Text Placeholder 12">
            <a:extLst>
              <a:ext uri="{FF2B5EF4-FFF2-40B4-BE49-F238E27FC236}">
                <a16:creationId xmlns:a16="http://schemas.microsoft.com/office/drawing/2014/main" id="{0A2D0A72-1F29-7D66-5E94-058230AEC4E5}"/>
              </a:ext>
            </a:extLst>
          </p:cNvPr>
          <p:cNvSpPr>
            <a:spLocks noGrp="1"/>
          </p:cNvSpPr>
          <p:nvPr>
            <p:ph type="body" sz="quarter" idx="16" hasCustomPrompt="1"/>
          </p:nvPr>
        </p:nvSpPr>
        <p:spPr>
          <a:xfrm>
            <a:off x="5624514" y="1547813"/>
            <a:ext cx="3074194"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4">
            <a:extLst>
              <a:ext uri="{FF2B5EF4-FFF2-40B4-BE49-F238E27FC236}">
                <a16:creationId xmlns:a16="http://schemas.microsoft.com/office/drawing/2014/main" id="{8E0CAD75-8737-7850-7EE5-ED6D1A2888DC}"/>
              </a:ext>
            </a:extLst>
          </p:cNvPr>
          <p:cNvSpPr>
            <a:spLocks noGrp="1"/>
          </p:cNvSpPr>
          <p:nvPr>
            <p:ph type="ftr" sz="quarter" idx="12"/>
          </p:nvPr>
        </p:nvSpPr>
        <p:spPr>
          <a:xfrm>
            <a:off x="1133694" y="5917366"/>
            <a:ext cx="3783838" cy="430177"/>
          </a:xfrm>
          <a:prstGeom prst="rect">
            <a:avLst/>
          </a:prstGeom>
        </p:spPr>
        <p:txBody>
          <a:bodyPr/>
          <a:lstStyle>
            <a:lvl1pPr>
              <a:defRPr>
                <a:solidFill>
                  <a:schemeClr val="bg1">
                    <a:lumMod val="65000"/>
                  </a:schemeClr>
                </a:solidFill>
              </a:defRPr>
            </a:lvl1pPr>
          </a:lstStyle>
          <a:p>
            <a:endParaRPr lang="en-US" dirty="0"/>
          </a:p>
        </p:txBody>
      </p:sp>
      <p:sp>
        <p:nvSpPr>
          <p:cNvPr id="11" name="Footer Placeholder 3">
            <a:extLst>
              <a:ext uri="{FF2B5EF4-FFF2-40B4-BE49-F238E27FC236}">
                <a16:creationId xmlns:a16="http://schemas.microsoft.com/office/drawing/2014/main" id="{BF3E4FD9-D627-9BF5-CE47-2CB5ACFDBD7C}"/>
              </a:ext>
            </a:extLst>
          </p:cNvPr>
          <p:cNvSpPr txBox="1">
            <a:spLocks/>
          </p:cNvSpPr>
          <p:nvPr userDrawn="1"/>
        </p:nvSpPr>
        <p:spPr>
          <a:xfrm>
            <a:off x="1468513" y="6318013"/>
            <a:ext cx="3449023" cy="272597"/>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lumMod val="65000"/>
                  </a:schemeClr>
                </a:solidFill>
              </a:rPr>
              <a:t>Confidential, unpublished property of Cigna Healthcare. Do not duplicate or distribute. Use and distribution limited solely to authorized personnel. © 2023 Cigna Healthcare.</a:t>
            </a:r>
          </a:p>
        </p:txBody>
      </p:sp>
    </p:spTree>
    <p:extLst>
      <p:ext uri="{BB962C8B-B14F-4D97-AF65-F5344CB8AC3E}">
        <p14:creationId xmlns:p14="http://schemas.microsoft.com/office/powerpoint/2010/main" val="25369670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E.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4" name="Round Diagonal Corner Rectangle 3">
            <a:extLst>
              <a:ext uri="{FF2B5EF4-FFF2-40B4-BE49-F238E27FC236}">
                <a16:creationId xmlns:a16="http://schemas.microsoft.com/office/drawing/2014/main" id="{1FEBEEDE-A230-A28D-8C58-55B53BCA7635}"/>
              </a:ext>
            </a:extLst>
          </p:cNvPr>
          <p:cNvSpPr/>
          <p:nvPr userDrawn="1"/>
        </p:nvSpPr>
        <p:spPr>
          <a:xfrm>
            <a:off x="5208613" y="0"/>
            <a:ext cx="3935393" cy="6858000"/>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1"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1"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5624514" y="601663"/>
            <a:ext cx="3074194" cy="678934"/>
          </a:xfrm>
        </p:spPr>
        <p:txBody>
          <a:bodyPr anchor="b"/>
          <a:lstStyle>
            <a:lvl1pPr marL="0" indent="0">
              <a:buNone/>
              <a:defRPr sz="10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94A7673C-AB1F-38AC-45BB-4D3E0DAD7A2B}"/>
              </a:ext>
            </a:extLst>
          </p:cNvPr>
          <p:cNvSpPr>
            <a:spLocks noGrp="1"/>
          </p:cNvSpPr>
          <p:nvPr>
            <p:ph type="body" sz="quarter" idx="16" hasCustomPrompt="1"/>
          </p:nvPr>
        </p:nvSpPr>
        <p:spPr>
          <a:xfrm>
            <a:off x="5624514" y="1547813"/>
            <a:ext cx="3074194"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4">
            <a:extLst>
              <a:ext uri="{FF2B5EF4-FFF2-40B4-BE49-F238E27FC236}">
                <a16:creationId xmlns:a16="http://schemas.microsoft.com/office/drawing/2014/main" id="{3FED1BD5-FE47-EE8C-EDD0-B4F32BE92D3B}"/>
              </a:ext>
            </a:extLst>
          </p:cNvPr>
          <p:cNvSpPr>
            <a:spLocks noGrp="1"/>
          </p:cNvSpPr>
          <p:nvPr>
            <p:ph type="ftr" sz="quarter" idx="12"/>
          </p:nvPr>
        </p:nvSpPr>
        <p:spPr>
          <a:xfrm>
            <a:off x="1133694" y="5917366"/>
            <a:ext cx="3783838" cy="430177"/>
          </a:xfrm>
          <a:prstGeom prst="rect">
            <a:avLst/>
          </a:prstGeom>
        </p:spPr>
        <p:txBody>
          <a:bodyPr/>
          <a:lstStyle>
            <a:lvl1pPr>
              <a:defRPr>
                <a:solidFill>
                  <a:schemeClr val="bg1">
                    <a:lumMod val="65000"/>
                  </a:schemeClr>
                </a:solidFill>
              </a:defRPr>
            </a:lvl1pPr>
          </a:lstStyle>
          <a:p>
            <a:endParaRPr lang="en-US" dirty="0"/>
          </a:p>
        </p:txBody>
      </p:sp>
      <p:sp>
        <p:nvSpPr>
          <p:cNvPr id="11" name="Footer Placeholder 3">
            <a:extLst>
              <a:ext uri="{FF2B5EF4-FFF2-40B4-BE49-F238E27FC236}">
                <a16:creationId xmlns:a16="http://schemas.microsoft.com/office/drawing/2014/main" id="{2805E0F2-CD5B-8504-A903-D549BA2B620D}"/>
              </a:ext>
            </a:extLst>
          </p:cNvPr>
          <p:cNvSpPr txBox="1">
            <a:spLocks/>
          </p:cNvSpPr>
          <p:nvPr userDrawn="1"/>
        </p:nvSpPr>
        <p:spPr>
          <a:xfrm>
            <a:off x="1468513" y="6450217"/>
            <a:ext cx="3449023" cy="272597"/>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lumMod val="65000"/>
                  </a:schemeClr>
                </a:solidFill>
              </a:rPr>
              <a:t>Confidential, unpublished property of Cigna Healthcare. Do not duplicate or distribute. Use and distribution limited solely to authorized personnel. © 2023 Cigna Healthcare.</a:t>
            </a:r>
          </a:p>
        </p:txBody>
      </p:sp>
    </p:spTree>
    <p:extLst>
      <p:ext uri="{BB962C8B-B14F-4D97-AF65-F5344CB8AC3E}">
        <p14:creationId xmlns:p14="http://schemas.microsoft.com/office/powerpoint/2010/main" val="224962531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C.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5353612" cy="1188000"/>
          </a:xfrm>
        </p:spPr>
        <p:txBody>
          <a:bodyPr/>
          <a:lstStyle/>
          <a:p>
            <a:r>
              <a:rPr lang="en-US" dirty="0"/>
              <a:t>Click to add title</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
        <p:nvSpPr>
          <p:cNvPr id="8" name="Footer Placeholder 4">
            <a:extLst>
              <a:ext uri="{FF2B5EF4-FFF2-40B4-BE49-F238E27FC236}">
                <a16:creationId xmlns:a16="http://schemas.microsoft.com/office/drawing/2014/main" id="{EF67EBAE-283D-F6D7-C6AB-3CB38F4113F6}"/>
              </a:ext>
            </a:extLst>
          </p:cNvPr>
          <p:cNvSpPr>
            <a:spLocks noGrp="1"/>
          </p:cNvSpPr>
          <p:nvPr>
            <p:ph type="ftr" sz="quarter" idx="12"/>
          </p:nvPr>
        </p:nvSpPr>
        <p:spPr>
          <a:xfrm>
            <a:off x="1839777" y="5917366"/>
            <a:ext cx="3783838" cy="430177"/>
          </a:xfrm>
          <a:prstGeom prst="rect">
            <a:avLst/>
          </a:prstGeom>
        </p:spPr>
        <p:txBody>
          <a:bodyPr/>
          <a:lstStyle>
            <a:lvl1pPr>
              <a:defRPr>
                <a:solidFill>
                  <a:schemeClr val="bg1">
                    <a:lumMod val="65000"/>
                  </a:schemeClr>
                </a:solidFill>
              </a:defRPr>
            </a:lvl1pPr>
          </a:lstStyle>
          <a:p>
            <a:endParaRPr lang="en-US" dirty="0"/>
          </a:p>
        </p:txBody>
      </p:sp>
    </p:spTree>
    <p:extLst>
      <p:ext uri="{BB962C8B-B14F-4D97-AF65-F5344CB8AC3E}">
        <p14:creationId xmlns:p14="http://schemas.microsoft.com/office/powerpoint/2010/main" val="8529257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A.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2"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2" y="1548003"/>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1134001" y="5794257"/>
            <a:ext cx="2240858" cy="430177"/>
          </a:xfrm>
          <a:prstGeom prst="rect">
            <a:avLst/>
          </a:prstGeom>
        </p:spPr>
        <p:txBody>
          <a:bodyPr/>
          <a:lstStyle>
            <a:lvl1pPr>
              <a:defRPr>
                <a:solidFill>
                  <a:schemeClr val="bg1">
                    <a:lumMod val="65000"/>
                  </a:schemeClr>
                </a:solidFill>
              </a:defRPr>
            </a:lvl1pPr>
          </a:lstStyle>
          <a:p>
            <a:endParaRPr lang="en-US" dirty="0"/>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9" name="Footer Placeholder 3">
            <a:extLst>
              <a:ext uri="{FF2B5EF4-FFF2-40B4-BE49-F238E27FC236}">
                <a16:creationId xmlns:a16="http://schemas.microsoft.com/office/drawing/2014/main" id="{8597E58E-9BC8-3721-E2D1-D5789A8B6FAD}"/>
              </a:ext>
            </a:extLst>
          </p:cNvPr>
          <p:cNvSpPr txBox="1">
            <a:spLocks/>
          </p:cNvSpPr>
          <p:nvPr userDrawn="1"/>
        </p:nvSpPr>
        <p:spPr>
          <a:xfrm>
            <a:off x="1131911" y="6096205"/>
            <a:ext cx="224294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lumMod val="65000"/>
                  </a:schemeClr>
                </a:solidFill>
              </a:rPr>
              <a:t>Confidential, unpublished property of Cigna Healthcare. Do not duplicate or distribute. Use and distribution limited solely to authorized personnel. © 2023 Cigna Healthcare.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6421582" y="0"/>
            <a:ext cx="2722418" cy="6858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6282122" y="601663"/>
            <a:ext cx="2510273" cy="678934"/>
          </a:xfrm>
        </p:spPr>
        <p:txBody>
          <a:bodyPr anchor="b"/>
          <a:lstStyle>
            <a:lvl1pPr marL="0" indent="0">
              <a:buNone/>
              <a:defRPr sz="10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
        <p:nvSpPr>
          <p:cNvPr id="4" name="Text Placeholder 12">
            <a:extLst>
              <a:ext uri="{FF2B5EF4-FFF2-40B4-BE49-F238E27FC236}">
                <a16:creationId xmlns:a16="http://schemas.microsoft.com/office/drawing/2014/main" id="{CFA77BD3-627F-DB1B-C09B-4B5603D14517}"/>
              </a:ext>
            </a:extLst>
          </p:cNvPr>
          <p:cNvSpPr>
            <a:spLocks noGrp="1"/>
          </p:cNvSpPr>
          <p:nvPr>
            <p:ph type="body" sz="quarter" idx="17" hasCustomPrompt="1"/>
          </p:nvPr>
        </p:nvSpPr>
        <p:spPr>
          <a:xfrm>
            <a:off x="6282122" y="1547813"/>
            <a:ext cx="2510273"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3644504" y="0"/>
            <a:ext cx="2751327"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44438772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2"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2" y="1548003"/>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3644504" y="0"/>
            <a:ext cx="2751327"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5911299" y="0"/>
            <a:ext cx="3232702" cy="6858000"/>
          </a:xfrm>
          <a:prstGeom prst="round1Rect">
            <a:avLst>
              <a:gd name="adj" fmla="val 136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6282122" y="601663"/>
            <a:ext cx="2510273" cy="678934"/>
          </a:xfrm>
        </p:spPr>
        <p:txBody>
          <a:bodyPr anchor="b"/>
          <a:lstStyle>
            <a:lvl1pPr marL="0" indent="0">
              <a:buNone/>
              <a:defRPr sz="10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
        <p:nvSpPr>
          <p:cNvPr id="4" name="Text Placeholder 12">
            <a:extLst>
              <a:ext uri="{FF2B5EF4-FFF2-40B4-BE49-F238E27FC236}">
                <a16:creationId xmlns:a16="http://schemas.microsoft.com/office/drawing/2014/main" id="{25E654BC-FD0B-BB7A-06EC-7B3B8CED1428}"/>
              </a:ext>
            </a:extLst>
          </p:cNvPr>
          <p:cNvSpPr>
            <a:spLocks noGrp="1"/>
          </p:cNvSpPr>
          <p:nvPr>
            <p:ph type="body" sz="quarter" idx="17" hasCustomPrompt="1"/>
          </p:nvPr>
        </p:nvSpPr>
        <p:spPr>
          <a:xfrm>
            <a:off x="6282122" y="1547813"/>
            <a:ext cx="2510273"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4">
            <a:extLst>
              <a:ext uri="{FF2B5EF4-FFF2-40B4-BE49-F238E27FC236}">
                <a16:creationId xmlns:a16="http://schemas.microsoft.com/office/drawing/2014/main" id="{DF83CA6A-73ED-E4B9-76D3-16C4145DA2F1}"/>
              </a:ext>
            </a:extLst>
          </p:cNvPr>
          <p:cNvSpPr>
            <a:spLocks noGrp="1"/>
          </p:cNvSpPr>
          <p:nvPr>
            <p:ph type="ftr" sz="quarter" idx="12"/>
          </p:nvPr>
        </p:nvSpPr>
        <p:spPr>
          <a:xfrm>
            <a:off x="1134001" y="5794257"/>
            <a:ext cx="2240858" cy="430177"/>
          </a:xfrm>
          <a:prstGeom prst="rect">
            <a:avLst/>
          </a:prstGeom>
        </p:spPr>
        <p:txBody>
          <a:bodyPr/>
          <a:lstStyle>
            <a:lvl1pPr>
              <a:defRPr>
                <a:solidFill>
                  <a:schemeClr val="bg1">
                    <a:lumMod val="65000"/>
                  </a:schemeClr>
                </a:solidFill>
              </a:defRPr>
            </a:lvl1pPr>
          </a:lstStyle>
          <a:p>
            <a:endParaRPr lang="en-US" dirty="0"/>
          </a:p>
        </p:txBody>
      </p:sp>
    </p:spTree>
    <p:extLst>
      <p:ext uri="{BB962C8B-B14F-4D97-AF65-F5344CB8AC3E}">
        <p14:creationId xmlns:p14="http://schemas.microsoft.com/office/powerpoint/2010/main" val="253995010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2"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2" y="1548003"/>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3644504" y="0"/>
            <a:ext cx="2286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5930509" y="0"/>
            <a:ext cx="3213497" cy="6858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6282122" y="601663"/>
            <a:ext cx="2510273" cy="678934"/>
          </a:xfrm>
        </p:spPr>
        <p:txBody>
          <a:bodyPr anchor="b"/>
          <a:lstStyle>
            <a:lvl1pPr marL="0" indent="0">
              <a:buNone/>
              <a:defRPr sz="10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
        <p:nvSpPr>
          <p:cNvPr id="4" name="Text Placeholder 12">
            <a:extLst>
              <a:ext uri="{FF2B5EF4-FFF2-40B4-BE49-F238E27FC236}">
                <a16:creationId xmlns:a16="http://schemas.microsoft.com/office/drawing/2014/main" id="{2E929A8A-7A92-4698-318B-A7164BAE017E}"/>
              </a:ext>
            </a:extLst>
          </p:cNvPr>
          <p:cNvSpPr>
            <a:spLocks noGrp="1"/>
          </p:cNvSpPr>
          <p:nvPr>
            <p:ph type="body" sz="quarter" idx="17" hasCustomPrompt="1"/>
          </p:nvPr>
        </p:nvSpPr>
        <p:spPr>
          <a:xfrm>
            <a:off x="6282122" y="1547813"/>
            <a:ext cx="2510273"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4">
            <a:extLst>
              <a:ext uri="{FF2B5EF4-FFF2-40B4-BE49-F238E27FC236}">
                <a16:creationId xmlns:a16="http://schemas.microsoft.com/office/drawing/2014/main" id="{17D2F540-8A26-3961-1389-59BCE9380CA6}"/>
              </a:ext>
            </a:extLst>
          </p:cNvPr>
          <p:cNvSpPr>
            <a:spLocks noGrp="1"/>
          </p:cNvSpPr>
          <p:nvPr>
            <p:ph type="ftr" sz="quarter" idx="12"/>
          </p:nvPr>
        </p:nvSpPr>
        <p:spPr>
          <a:xfrm>
            <a:off x="1134001" y="5794257"/>
            <a:ext cx="2240858" cy="430177"/>
          </a:xfrm>
          <a:prstGeom prst="rect">
            <a:avLst/>
          </a:prstGeom>
        </p:spPr>
        <p:txBody>
          <a:bodyPr/>
          <a:lstStyle>
            <a:lvl1pPr>
              <a:defRPr>
                <a:solidFill>
                  <a:schemeClr val="bg1">
                    <a:lumMod val="65000"/>
                  </a:schemeClr>
                </a:solidFill>
              </a:defRPr>
            </a:lvl1pPr>
          </a:lstStyle>
          <a:p>
            <a:endParaRPr lang="en-US" dirty="0"/>
          </a:p>
        </p:txBody>
      </p:sp>
    </p:spTree>
    <p:extLst>
      <p:ext uri="{BB962C8B-B14F-4D97-AF65-F5344CB8AC3E}">
        <p14:creationId xmlns:p14="http://schemas.microsoft.com/office/powerpoint/2010/main" val="310344277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2"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2" y="1548003"/>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3644504" y="0"/>
            <a:ext cx="2286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5930509" y="0"/>
            <a:ext cx="3213497" cy="6858000"/>
          </a:xfrm>
          <a:prstGeom prst="round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6282122" y="601663"/>
            <a:ext cx="2510273" cy="678934"/>
          </a:xfrm>
        </p:spPr>
        <p:txBody>
          <a:bodyPr anchor="b"/>
          <a:lstStyle>
            <a:lvl1pPr marL="0" indent="0">
              <a:buNone/>
              <a:defRPr sz="10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
        <p:nvSpPr>
          <p:cNvPr id="21" name="Text Placeholder 12">
            <a:extLst>
              <a:ext uri="{FF2B5EF4-FFF2-40B4-BE49-F238E27FC236}">
                <a16:creationId xmlns:a16="http://schemas.microsoft.com/office/drawing/2014/main" id="{02F1B231-5516-B83B-73FB-4754097B3BE3}"/>
              </a:ext>
            </a:extLst>
          </p:cNvPr>
          <p:cNvSpPr>
            <a:spLocks noGrp="1"/>
          </p:cNvSpPr>
          <p:nvPr>
            <p:ph type="body" sz="quarter" idx="17" hasCustomPrompt="1"/>
          </p:nvPr>
        </p:nvSpPr>
        <p:spPr>
          <a:xfrm>
            <a:off x="6282122" y="1547813"/>
            <a:ext cx="2510273"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Footer Placeholder 4">
            <a:extLst>
              <a:ext uri="{FF2B5EF4-FFF2-40B4-BE49-F238E27FC236}">
                <a16:creationId xmlns:a16="http://schemas.microsoft.com/office/drawing/2014/main" id="{7AF439A6-9C77-EA56-D1B2-387E5400CA62}"/>
              </a:ext>
            </a:extLst>
          </p:cNvPr>
          <p:cNvSpPr>
            <a:spLocks noGrp="1"/>
          </p:cNvSpPr>
          <p:nvPr>
            <p:ph type="ftr" sz="quarter" idx="12"/>
          </p:nvPr>
        </p:nvSpPr>
        <p:spPr>
          <a:xfrm>
            <a:off x="1134001" y="5794257"/>
            <a:ext cx="2240858" cy="430177"/>
          </a:xfrm>
          <a:prstGeom prst="rect">
            <a:avLst/>
          </a:prstGeom>
        </p:spPr>
        <p:txBody>
          <a:bodyPr/>
          <a:lstStyle>
            <a:lvl1pPr>
              <a:defRPr>
                <a:solidFill>
                  <a:schemeClr val="bg1">
                    <a:lumMod val="65000"/>
                  </a:schemeClr>
                </a:solidFill>
              </a:defRPr>
            </a:lvl1pPr>
          </a:lstStyle>
          <a:p>
            <a:endParaRPr lang="en-US" dirty="0"/>
          </a:p>
        </p:txBody>
      </p:sp>
      <p:sp>
        <p:nvSpPr>
          <p:cNvPr id="8" name="Footer Placeholder 3">
            <a:extLst>
              <a:ext uri="{FF2B5EF4-FFF2-40B4-BE49-F238E27FC236}">
                <a16:creationId xmlns:a16="http://schemas.microsoft.com/office/drawing/2014/main" id="{CB00DE3A-F429-E9DC-83F8-1796267C7C81}"/>
              </a:ext>
            </a:extLst>
          </p:cNvPr>
          <p:cNvSpPr txBox="1">
            <a:spLocks/>
          </p:cNvSpPr>
          <p:nvPr userDrawn="1"/>
        </p:nvSpPr>
        <p:spPr>
          <a:xfrm>
            <a:off x="1131911" y="6241419"/>
            <a:ext cx="224294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lumMod val="65000"/>
                  </a:schemeClr>
                </a:solidFill>
              </a:rPr>
              <a:t>Confidential, unpublished property of Cigna Healthcare. Do not duplicate or distribute. Use and distribution limited solely to authorized personnel. © 2023 Cigna Healthcare.</a:t>
            </a:r>
          </a:p>
        </p:txBody>
      </p:sp>
    </p:spTree>
    <p:extLst>
      <p:ext uri="{BB962C8B-B14F-4D97-AF65-F5344CB8AC3E}">
        <p14:creationId xmlns:p14="http://schemas.microsoft.com/office/powerpoint/2010/main" val="350939629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Numerical Bullet Lis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BA771BA-2D7E-4A47-9CA3-A8E42BC1997A}"/>
              </a:ext>
            </a:extLst>
          </p:cNvPr>
          <p:cNvSpPr>
            <a:spLocks noGrp="1"/>
          </p:cNvSpPr>
          <p:nvPr>
            <p:ph type="title" hasCustomPrompt="1"/>
          </p:nvPr>
        </p:nvSpPr>
        <p:spPr>
          <a:xfrm>
            <a:off x="685800" y="548618"/>
            <a:ext cx="7772400" cy="1088136"/>
          </a:xfrm>
          <a:prstGeom prst="rect">
            <a:avLst/>
          </a:prstGeom>
        </p:spPr>
        <p:txBody>
          <a:bodyPr l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7" name="Text Placeholder 6">
            <a:extLst>
              <a:ext uri="{FF2B5EF4-FFF2-40B4-BE49-F238E27FC236}">
                <a16:creationId xmlns:a16="http://schemas.microsoft.com/office/drawing/2014/main" id="{72CC5B9D-2FAB-4BCE-8F1D-A571A6B87830}"/>
              </a:ext>
            </a:extLst>
          </p:cNvPr>
          <p:cNvSpPr>
            <a:spLocks noGrp="1"/>
          </p:cNvSpPr>
          <p:nvPr>
            <p:ph type="body" sz="quarter" idx="10"/>
          </p:nvPr>
        </p:nvSpPr>
        <p:spPr>
          <a:xfrm>
            <a:off x="685800" y="1828800"/>
            <a:ext cx="7772400" cy="4480560"/>
          </a:xfrm>
        </p:spPr>
        <p:txBody>
          <a:bodyPr rIns="0"/>
          <a:lstStyle>
            <a:lvl1pPr marL="342900" indent="-342900">
              <a:buFont typeface="+mj-lt"/>
              <a:buAutoNum type="arabicPeriod"/>
              <a:defRPr/>
            </a:lvl1pPr>
            <a:lvl2pPr marL="620713" indent="-276225">
              <a:buFont typeface="+mj-lt"/>
              <a:buAutoNum type="alphaUcPeriod"/>
              <a:defRPr/>
            </a:lvl2pPr>
            <a:lvl3pPr marL="862013" indent="-241300">
              <a:buFont typeface="+mj-lt"/>
              <a:buAutoNum type="romanLcPeriod"/>
              <a:defRPr/>
            </a:lvl3pPr>
            <a:lvl4pPr marL="1138238" indent="-276225">
              <a:buFont typeface="+mj-lt"/>
              <a:buAutoNum type="alphaLcPeriod"/>
              <a:defRPr/>
            </a:lvl4pPr>
            <a:lvl5pPr marL="1379538" indent="-241300">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85991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D.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2"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2" y="1548003"/>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3644504" y="0"/>
            <a:ext cx="2286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6282122" y="601663"/>
            <a:ext cx="2510273" cy="678934"/>
          </a:xfrm>
        </p:spPr>
        <p:txBody>
          <a:bodyPr anchor="b"/>
          <a:lstStyle>
            <a:lvl1pPr marL="0" indent="0">
              <a:buNone/>
              <a:defRPr sz="1013"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accent1"/>
                </a:solidFill>
              </a:rPr>
              <a:pPr/>
              <a:t>‹#›</a:t>
            </a:fld>
            <a:endParaRPr lang="en-US" sz="450" dirty="0">
              <a:solidFill>
                <a:schemeClr val="accent1"/>
              </a:solidFill>
            </a:endParaRPr>
          </a:p>
        </p:txBody>
      </p:sp>
      <p:sp>
        <p:nvSpPr>
          <p:cNvPr id="21" name="Text Placeholder 12">
            <a:extLst>
              <a:ext uri="{FF2B5EF4-FFF2-40B4-BE49-F238E27FC236}">
                <a16:creationId xmlns:a16="http://schemas.microsoft.com/office/drawing/2014/main" id="{02F1B231-5516-B83B-73FB-4754097B3BE3}"/>
              </a:ext>
            </a:extLst>
          </p:cNvPr>
          <p:cNvSpPr>
            <a:spLocks noGrp="1"/>
          </p:cNvSpPr>
          <p:nvPr>
            <p:ph type="body" sz="quarter" idx="17" hasCustomPrompt="1"/>
          </p:nvPr>
        </p:nvSpPr>
        <p:spPr>
          <a:xfrm>
            <a:off x="6282122" y="1547813"/>
            <a:ext cx="2510273" cy="4368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Footer Placeholder 4">
            <a:extLst>
              <a:ext uri="{FF2B5EF4-FFF2-40B4-BE49-F238E27FC236}">
                <a16:creationId xmlns:a16="http://schemas.microsoft.com/office/drawing/2014/main" id="{7AF439A6-9C77-EA56-D1B2-387E5400CA62}"/>
              </a:ext>
            </a:extLst>
          </p:cNvPr>
          <p:cNvSpPr>
            <a:spLocks noGrp="1"/>
          </p:cNvSpPr>
          <p:nvPr>
            <p:ph type="ftr" sz="quarter" idx="12"/>
          </p:nvPr>
        </p:nvSpPr>
        <p:spPr>
          <a:xfrm>
            <a:off x="1134001" y="5794257"/>
            <a:ext cx="2240858" cy="430177"/>
          </a:xfrm>
          <a:prstGeom prst="rect">
            <a:avLst/>
          </a:prstGeom>
        </p:spPr>
        <p:txBody>
          <a:bodyPr/>
          <a:lstStyle>
            <a:lvl1pPr>
              <a:defRPr>
                <a:solidFill>
                  <a:schemeClr val="bg1">
                    <a:lumMod val="65000"/>
                  </a:schemeClr>
                </a:solidFill>
              </a:defRPr>
            </a:lvl1pPr>
          </a:lstStyle>
          <a:p>
            <a:endParaRPr lang="en-US" dirty="0"/>
          </a:p>
        </p:txBody>
      </p:sp>
    </p:spTree>
    <p:extLst>
      <p:ext uri="{BB962C8B-B14F-4D97-AF65-F5344CB8AC3E}">
        <p14:creationId xmlns:p14="http://schemas.microsoft.com/office/powerpoint/2010/main" val="343340043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E.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33" name="Picture Placeholder 32">
            <a:extLst>
              <a:ext uri="{FF2B5EF4-FFF2-40B4-BE49-F238E27FC236}">
                <a16:creationId xmlns:a16="http://schemas.microsoft.com/office/drawing/2014/main" id="{18FE906E-6B29-ABF2-1C9A-6C6442CD20B4}"/>
              </a:ext>
            </a:extLst>
          </p:cNvPr>
          <p:cNvSpPr>
            <a:spLocks noGrp="1"/>
          </p:cNvSpPr>
          <p:nvPr>
            <p:ph type="pic" sz="quarter" idx="16"/>
          </p:nvPr>
        </p:nvSpPr>
        <p:spPr>
          <a:xfrm>
            <a:off x="5586696" y="0"/>
            <a:ext cx="3557304" cy="6858000"/>
          </a:xfrm>
          <a:custGeom>
            <a:avLst/>
            <a:gdLst>
              <a:gd name="connsiteX0" fmla="*/ 511297 w 4743072"/>
              <a:gd name="connsiteY0" fmla="*/ 0 h 6858000"/>
              <a:gd name="connsiteX1" fmla="*/ 4743072 w 4743072"/>
              <a:gd name="connsiteY1" fmla="*/ 0 h 6858000"/>
              <a:gd name="connsiteX2" fmla="*/ 4743072 w 4743072"/>
              <a:gd name="connsiteY2" fmla="*/ 6858000 h 6858000"/>
              <a:gd name="connsiteX3" fmla="*/ 0 w 4743072"/>
              <a:gd name="connsiteY3" fmla="*/ 6858000 h 6858000"/>
              <a:gd name="connsiteX4" fmla="*/ 511297 w 4743072"/>
              <a:gd name="connsiteY4" fmla="*/ 63467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072" h="6858000">
                <a:moveTo>
                  <a:pt x="511297" y="0"/>
                </a:moveTo>
                <a:lnTo>
                  <a:pt x="4743072" y="0"/>
                </a:lnTo>
                <a:lnTo>
                  <a:pt x="4743072" y="6858000"/>
                </a:lnTo>
                <a:lnTo>
                  <a:pt x="0" y="6858000"/>
                </a:lnTo>
                <a:cubicBezTo>
                  <a:pt x="282382" y="6858000"/>
                  <a:pt x="511297" y="6629085"/>
                  <a:pt x="511297" y="6346703"/>
                </a:cubicBezTo>
                <a:close/>
              </a:path>
            </a:pathLst>
          </a:custGeom>
          <a:solidFill>
            <a:schemeClr val="bg1">
              <a:lumMod val="85000"/>
            </a:schemeClr>
          </a:solidFill>
        </p:spPr>
        <p:txBody>
          <a:bodyPr wrap="square" tIns="640080" anchor="ctr">
            <a:noAutofit/>
          </a:bodyPr>
          <a:lstStyle>
            <a:lvl1pPr marL="0" indent="0" algn="ctr">
              <a:buNone/>
              <a:defRPr>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2" y="360000"/>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2" y="1548003"/>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53"/>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3979519" y="613832"/>
            <a:ext cx="1680510" cy="678934"/>
          </a:xfrm>
        </p:spPr>
        <p:txBody>
          <a:bodyPr anchor="b"/>
          <a:lstStyle>
            <a:lvl1pPr marL="0" indent="0">
              <a:buNone/>
              <a:defRPr sz="10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35" name="Text Placeholder 12">
            <a:extLst>
              <a:ext uri="{FF2B5EF4-FFF2-40B4-BE49-F238E27FC236}">
                <a16:creationId xmlns:a16="http://schemas.microsoft.com/office/drawing/2014/main" id="{2C38BF1F-AF8A-DFCE-90A8-B747C719AD3E}"/>
              </a:ext>
            </a:extLst>
          </p:cNvPr>
          <p:cNvSpPr>
            <a:spLocks noGrp="1"/>
          </p:cNvSpPr>
          <p:nvPr>
            <p:ph type="body" sz="quarter" idx="17" hasCustomPrompt="1"/>
          </p:nvPr>
        </p:nvSpPr>
        <p:spPr>
          <a:xfrm>
            <a:off x="3979520" y="1547813"/>
            <a:ext cx="1680510"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Footer Placeholder 4">
            <a:extLst>
              <a:ext uri="{FF2B5EF4-FFF2-40B4-BE49-F238E27FC236}">
                <a16:creationId xmlns:a16="http://schemas.microsoft.com/office/drawing/2014/main" id="{CEF0F9AD-9AB3-4CFE-76D9-8E6DBE6DD618}"/>
              </a:ext>
            </a:extLst>
          </p:cNvPr>
          <p:cNvSpPr>
            <a:spLocks noGrp="1"/>
          </p:cNvSpPr>
          <p:nvPr>
            <p:ph type="ftr" sz="quarter" idx="12"/>
          </p:nvPr>
        </p:nvSpPr>
        <p:spPr>
          <a:xfrm>
            <a:off x="1134001" y="5794257"/>
            <a:ext cx="2240858" cy="430177"/>
          </a:xfrm>
          <a:prstGeom prst="rect">
            <a:avLst/>
          </a:prstGeom>
        </p:spPr>
        <p:txBody>
          <a:bodyPr/>
          <a:lstStyle>
            <a:lvl1pPr>
              <a:defRPr>
                <a:solidFill>
                  <a:schemeClr val="bg1">
                    <a:lumMod val="65000"/>
                  </a:schemeClr>
                </a:solidFill>
              </a:defRPr>
            </a:lvl1pPr>
          </a:lstStyle>
          <a:p>
            <a:endParaRPr lang="en-US" dirty="0"/>
          </a:p>
        </p:txBody>
      </p:sp>
    </p:spTree>
    <p:extLst>
      <p:ext uri="{BB962C8B-B14F-4D97-AF65-F5344CB8AC3E}">
        <p14:creationId xmlns:p14="http://schemas.microsoft.com/office/powerpoint/2010/main" val="3845536536"/>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p:cNvSpPr>
          <p:nvPr userDrawn="1"/>
        </p:nvSpPr>
        <p:spPr bwMode="auto">
          <a:xfrm>
            <a:off x="2488406" y="903086"/>
            <a:ext cx="4271622" cy="4848628"/>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chemeClr val="accent1"/>
            </a:solidFill>
            <a:prstDash val="solid"/>
            <a:miter lim="800000"/>
            <a:headEnd/>
            <a:tailEnd/>
          </a:ln>
        </p:spPr>
        <p:txBody>
          <a:bodyPr vert="horz" wrap="square" lIns="51435" tIns="25718" rIns="51435" bIns="25718" numCol="1" anchor="t" anchorCtr="0" compatLnSpc="1">
            <a:prstTxWarp prst="textNoShape">
              <a:avLst/>
            </a:prstTxWarp>
          </a:bodyPr>
          <a:lstStyle/>
          <a:p>
            <a:endParaRPr lang="en-US" sz="1350" dirty="0"/>
          </a:p>
        </p:txBody>
      </p:sp>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997750" y="360000"/>
            <a:ext cx="5689997" cy="5205600"/>
          </a:xfrm>
        </p:spPr>
        <p:txBody>
          <a:bodyPr anchor="ctr" anchorCtr="0"/>
          <a:lstStyle>
            <a:lvl1pPr>
              <a:defRPr sz="3713">
                <a:solidFill>
                  <a:schemeClr val="bg1"/>
                </a:solidFill>
              </a:defRPr>
            </a:lvl1pPr>
          </a:lstStyle>
          <a:p>
            <a:r>
              <a:rPr lang="en-US" dirty="0"/>
              <a:t>Click to add title</a:t>
            </a:r>
          </a:p>
        </p:txBody>
      </p:sp>
      <p:pic>
        <p:nvPicPr>
          <p:cNvPr id="12" name="Logo">
            <a:extLst>
              <a:ext uri="{FF2B5EF4-FFF2-40B4-BE49-F238E27FC236}">
                <a16:creationId xmlns:a16="http://schemas.microsoft.com/office/drawing/2014/main" id="{319FA626-FD8E-D93D-23B9-4DD8CC0228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Tree>
    <p:extLst>
      <p:ext uri="{BB962C8B-B14F-4D97-AF65-F5344CB8AC3E}">
        <p14:creationId xmlns:p14="http://schemas.microsoft.com/office/powerpoint/2010/main" val="1600484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p:cNvSpPr>
          <p:nvPr userDrawn="1"/>
        </p:nvSpPr>
        <p:spPr bwMode="auto">
          <a:xfrm>
            <a:off x="2488406" y="903086"/>
            <a:ext cx="4271622" cy="4848628"/>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chemeClr val="accent4"/>
            </a:solidFill>
            <a:prstDash val="solid"/>
            <a:miter lim="800000"/>
            <a:headEnd/>
            <a:tailEnd/>
          </a:ln>
        </p:spPr>
        <p:txBody>
          <a:bodyPr vert="horz" wrap="square" lIns="51435" tIns="25718" rIns="51435" bIns="25718" numCol="1" anchor="t" anchorCtr="0" compatLnSpc="1">
            <a:prstTxWarp prst="textNoShape">
              <a:avLst/>
            </a:prstTxWarp>
          </a:bodyPr>
          <a:lstStyle/>
          <a:p>
            <a:endParaRPr lang="en-US" sz="1350" dirty="0"/>
          </a:p>
        </p:txBody>
      </p:sp>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997750" y="360000"/>
            <a:ext cx="5689997" cy="5205600"/>
          </a:xfrm>
        </p:spPr>
        <p:txBody>
          <a:bodyPr anchor="ctr" anchorCtr="0"/>
          <a:lstStyle>
            <a:lvl1pPr>
              <a:defRPr sz="3713">
                <a:solidFill>
                  <a:schemeClr val="bg1"/>
                </a:solidFill>
              </a:defRPr>
            </a:lvl1pPr>
          </a:lstStyle>
          <a:p>
            <a:r>
              <a:rPr lang="en-US" dirty="0"/>
              <a:t>Click to add title</a:t>
            </a:r>
          </a:p>
        </p:txBody>
      </p:sp>
      <p:sp>
        <p:nvSpPr>
          <p:cNvPr id="9" name="Slide Number Placeholder 8">
            <a:extLst>
              <a:ext uri="{FF2B5EF4-FFF2-40B4-BE49-F238E27FC236}">
                <a16:creationId xmlns:a16="http://schemas.microsoft.com/office/drawing/2014/main" id="{29451A1A-330C-860A-9B59-8422F4AF8381}"/>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pic>
        <p:nvPicPr>
          <p:cNvPr id="12" name="Logo">
            <a:extLst>
              <a:ext uri="{FF2B5EF4-FFF2-40B4-BE49-F238E27FC236}">
                <a16:creationId xmlns:a16="http://schemas.microsoft.com/office/drawing/2014/main" id="{FD82305A-3936-BF1F-EE57-6FA145B74E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2" name="Footer Placeholder 3">
            <a:extLst>
              <a:ext uri="{FF2B5EF4-FFF2-40B4-BE49-F238E27FC236}">
                <a16:creationId xmlns:a16="http://schemas.microsoft.com/office/drawing/2014/main" id="{1F2DC77B-F69A-41F4-5A1A-D82727E38712}"/>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solidFill>
              </a:rPr>
              <a:t>Confidential, unpublished property of Cigna Healthcare. Do not duplicate or distribute. Use and distribution limited solely to authorized personnel. © 2023 Cigna Healthcare.</a:t>
            </a:r>
          </a:p>
        </p:txBody>
      </p:sp>
      <p:sp>
        <p:nvSpPr>
          <p:cNvPr id="3" name="Footer Placeholder 11">
            <a:extLst>
              <a:ext uri="{FF2B5EF4-FFF2-40B4-BE49-F238E27FC236}">
                <a16:creationId xmlns:a16="http://schemas.microsoft.com/office/drawing/2014/main" id="{8A3617E5-CEF6-A39B-ABD3-79BAA1026F51}"/>
              </a:ext>
            </a:extLst>
          </p:cNvPr>
          <p:cNvSpPr>
            <a:spLocks noGrp="1"/>
          </p:cNvSpPr>
          <p:nvPr>
            <p:ph type="ftr" sz="quarter" idx="15"/>
          </p:nvPr>
        </p:nvSpPr>
        <p:spPr bwMode="white">
          <a:xfrm>
            <a:off x="1918609" y="6108686"/>
            <a:ext cx="6671384"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3327223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p:cNvSpPr>
          <p:nvPr userDrawn="1"/>
        </p:nvSpPr>
        <p:spPr bwMode="auto">
          <a:xfrm>
            <a:off x="2488406" y="903086"/>
            <a:ext cx="4271622" cy="4848628"/>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chemeClr val="accent6"/>
            </a:solidFill>
            <a:prstDash val="solid"/>
            <a:miter lim="800000"/>
            <a:headEnd/>
            <a:tailEnd/>
          </a:ln>
        </p:spPr>
        <p:txBody>
          <a:bodyPr vert="horz" wrap="square" lIns="51435" tIns="25718" rIns="51435" bIns="25718" numCol="1" anchor="t" anchorCtr="0" compatLnSpc="1">
            <a:prstTxWarp prst="textNoShape">
              <a:avLst/>
            </a:prstTxWarp>
          </a:bodyPr>
          <a:lstStyle/>
          <a:p>
            <a:endParaRPr lang="en-US" sz="1350" dirty="0"/>
          </a:p>
        </p:txBody>
      </p:sp>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997750" y="360000"/>
            <a:ext cx="5689997" cy="5205600"/>
          </a:xfrm>
        </p:spPr>
        <p:txBody>
          <a:bodyPr anchor="ctr" anchorCtr="0"/>
          <a:lstStyle>
            <a:lvl1pPr>
              <a:defRPr sz="3713">
                <a:solidFill>
                  <a:schemeClr val="bg1"/>
                </a:solidFill>
              </a:defRPr>
            </a:lvl1pPr>
          </a:lstStyle>
          <a:p>
            <a:r>
              <a:rPr lang="en-US" dirty="0"/>
              <a:t>Click to add title</a:t>
            </a:r>
          </a:p>
        </p:txBody>
      </p:sp>
      <p:sp>
        <p:nvSpPr>
          <p:cNvPr id="9" name="Slide Number Placeholder 8">
            <a:extLst>
              <a:ext uri="{FF2B5EF4-FFF2-40B4-BE49-F238E27FC236}">
                <a16:creationId xmlns:a16="http://schemas.microsoft.com/office/drawing/2014/main" id="{87882A37-066A-3268-CB93-57A1D77E4AD2}"/>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50" smtClean="0">
                <a:solidFill>
                  <a:schemeClr val="bg1"/>
                </a:solidFill>
              </a:rPr>
              <a:pPr/>
              <a:t>‹#›</a:t>
            </a:fld>
            <a:endParaRPr lang="en-US" sz="450" dirty="0">
              <a:solidFill>
                <a:schemeClr val="bg1"/>
              </a:solidFill>
            </a:endParaRPr>
          </a:p>
        </p:txBody>
      </p:sp>
      <p:pic>
        <p:nvPicPr>
          <p:cNvPr id="12" name="Logo">
            <a:extLst>
              <a:ext uri="{FF2B5EF4-FFF2-40B4-BE49-F238E27FC236}">
                <a16:creationId xmlns:a16="http://schemas.microsoft.com/office/drawing/2014/main" id="{534BB603-6CC7-0C55-5774-DC986B98F79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
        <p:nvSpPr>
          <p:cNvPr id="2" name="Footer Placeholder 3">
            <a:extLst>
              <a:ext uri="{FF2B5EF4-FFF2-40B4-BE49-F238E27FC236}">
                <a16:creationId xmlns:a16="http://schemas.microsoft.com/office/drawing/2014/main" id="{03956123-A1BD-3019-AF72-8AEE0297A258}"/>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dirty="0">
                <a:solidFill>
                  <a:schemeClr val="bg1"/>
                </a:solidFill>
              </a:rPr>
              <a:t>Confidential, unpublished property of Cigna Healthcare. Do not duplicate or distribute. Use and distribution limited solely to authorized personnel. © 2023 Cigna Healthcare.</a:t>
            </a:r>
          </a:p>
        </p:txBody>
      </p:sp>
      <p:sp>
        <p:nvSpPr>
          <p:cNvPr id="5" name="Footer Placeholder 11">
            <a:extLst>
              <a:ext uri="{FF2B5EF4-FFF2-40B4-BE49-F238E27FC236}">
                <a16:creationId xmlns:a16="http://schemas.microsoft.com/office/drawing/2014/main" id="{36933700-2816-8780-B9B5-0EDAA0629C84}"/>
              </a:ext>
            </a:extLst>
          </p:cNvPr>
          <p:cNvSpPr>
            <a:spLocks noGrp="1"/>
          </p:cNvSpPr>
          <p:nvPr>
            <p:ph type="ftr" sz="quarter" idx="15"/>
          </p:nvPr>
        </p:nvSpPr>
        <p:spPr bwMode="white">
          <a:xfrm>
            <a:off x="1923223" y="6108686"/>
            <a:ext cx="6666770"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6413847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 Thanks">
    <p:bg bwMode="ltGray">
      <p:bgPr>
        <a:solidFill>
          <a:schemeClr val="bg2"/>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1" y="5745160"/>
            <a:ext cx="1047600" cy="758677"/>
          </a:xfrm>
          <a:prstGeom prst="rect">
            <a:avLst/>
          </a:prstGeom>
        </p:spPr>
      </p:pic>
      <p:sp>
        <p:nvSpPr>
          <p:cNvPr id="9" name="Picture Placeholder 8">
            <a:extLst>
              <a:ext uri="{FF2B5EF4-FFF2-40B4-BE49-F238E27FC236}">
                <a16:creationId xmlns:a16="http://schemas.microsoft.com/office/drawing/2014/main" id="{4DC8E331-C202-043B-4DE2-08ACB1346365}"/>
              </a:ext>
            </a:extLst>
          </p:cNvPr>
          <p:cNvSpPr>
            <a:spLocks noGrp="1"/>
          </p:cNvSpPr>
          <p:nvPr>
            <p:ph type="pic" sz="quarter" idx="10" hasCustomPrompt="1"/>
          </p:nvPr>
        </p:nvSpPr>
        <p:spPr>
          <a:xfrm>
            <a:off x="4579517" y="0"/>
            <a:ext cx="4574575"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2" name="Title 1"/>
          <p:cNvSpPr>
            <a:spLocks noGrp="1"/>
          </p:cNvSpPr>
          <p:nvPr>
            <p:ph type="ctrTitle" hasCustomPrompt="1"/>
          </p:nvPr>
        </p:nvSpPr>
        <p:spPr bwMode="white">
          <a:xfrm>
            <a:off x="415802" y="15534"/>
            <a:ext cx="4148691" cy="4255615"/>
          </a:xfrm>
          <a:noFill/>
        </p:spPr>
        <p:txBody>
          <a:bodyPr anchor="ctr" anchorCtr="0"/>
          <a:lstStyle>
            <a:lvl1pPr algn="l">
              <a:lnSpc>
                <a:spcPct val="83000"/>
              </a:lnSpc>
              <a:defRPr sz="3038">
                <a:solidFill>
                  <a:schemeClr val="tx1"/>
                </a:solidFill>
              </a:defRPr>
            </a:lvl1pPr>
          </a:lstStyle>
          <a:p>
            <a:r>
              <a:rPr lang="en-US" dirty="0"/>
              <a:t>Click to add title</a:t>
            </a:r>
          </a:p>
        </p:txBody>
      </p:sp>
      <p:sp>
        <p:nvSpPr>
          <p:cNvPr id="4" name="Footer Placeholder 42">
            <a:extLst>
              <a:ext uri="{FF2B5EF4-FFF2-40B4-BE49-F238E27FC236}">
                <a16:creationId xmlns:a16="http://schemas.microsoft.com/office/drawing/2014/main" id="{BA943F80-CFC2-9E67-7401-ED0531FC52C3}"/>
              </a:ext>
            </a:extLst>
          </p:cNvPr>
          <p:cNvSpPr>
            <a:spLocks noGrp="1"/>
          </p:cNvSpPr>
          <p:nvPr>
            <p:ph type="ftr" sz="quarter" idx="15"/>
          </p:nvPr>
        </p:nvSpPr>
        <p:spPr bwMode="white">
          <a:xfrm>
            <a:off x="414899" y="4410680"/>
            <a:ext cx="4164612" cy="1097301"/>
          </a:xfrm>
          <a:prstGeom prst="rect">
            <a:avLst/>
          </a:prstGeom>
        </p:spPr>
        <p:txBody>
          <a:bodyPr tIns="32400" anchor="t" anchorCtr="0"/>
          <a:lstStyle>
            <a:lvl1pPr algn="l">
              <a:spcAft>
                <a:spcPts val="338"/>
              </a:spcAft>
              <a:defRPr sz="450">
                <a:solidFill>
                  <a:schemeClr val="tx1"/>
                </a:solidFill>
              </a:defRPr>
            </a:lvl1pPr>
          </a:lstStyle>
          <a:p>
            <a:endParaRPr lang="en-US" dirty="0">
              <a:ea typeface="MS PGothic" charset="0"/>
              <a:cs typeface="Arial Narrow" panose="020B0604020202020204" pitchFamily="34" charset="0"/>
            </a:endParaRPr>
          </a:p>
        </p:txBody>
      </p:sp>
    </p:spTree>
    <p:extLst>
      <p:ext uri="{BB962C8B-B14F-4D97-AF65-F5344CB8AC3E}">
        <p14:creationId xmlns:p14="http://schemas.microsoft.com/office/powerpoint/2010/main" val="34918577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p15:clr>
            <a:srgbClr val="A4A3A4"/>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 Thanks">
    <p:bg bwMode="ltGray">
      <p:bgPr>
        <a:solidFill>
          <a:schemeClr val="bg2"/>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2" name="Title 1"/>
          <p:cNvSpPr>
            <a:spLocks noGrp="1"/>
          </p:cNvSpPr>
          <p:nvPr>
            <p:ph type="ctrTitle" hasCustomPrompt="1"/>
          </p:nvPr>
        </p:nvSpPr>
        <p:spPr bwMode="white">
          <a:xfrm>
            <a:off x="415806" y="15534"/>
            <a:ext cx="4935545" cy="4255615"/>
          </a:xfrm>
          <a:noFill/>
        </p:spPr>
        <p:txBody>
          <a:bodyPr anchor="ctr" anchorCtr="0"/>
          <a:lstStyle>
            <a:lvl1pPr algn="l">
              <a:lnSpc>
                <a:spcPct val="83000"/>
              </a:lnSpc>
              <a:defRPr sz="3038">
                <a:solidFill>
                  <a:schemeClr val="tx1"/>
                </a:solidFill>
              </a:defRPr>
            </a:lvl1pPr>
          </a:lstStyle>
          <a:p>
            <a:r>
              <a:rPr lang="en-US" dirty="0"/>
              <a:t>Click to add title</a:t>
            </a: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1" y="5745160"/>
            <a:ext cx="1047600" cy="758677"/>
          </a:xfrm>
          <a:prstGeom prst="rect">
            <a:avLst/>
          </a:prstGeom>
        </p:spPr>
      </p:pic>
      <p:sp>
        <p:nvSpPr>
          <p:cNvPr id="4" name="Footer Placeholder 42">
            <a:extLst>
              <a:ext uri="{FF2B5EF4-FFF2-40B4-BE49-F238E27FC236}">
                <a16:creationId xmlns:a16="http://schemas.microsoft.com/office/drawing/2014/main" id="{BA943F80-CFC2-9E67-7401-ED0531FC52C3}"/>
              </a:ext>
            </a:extLst>
          </p:cNvPr>
          <p:cNvSpPr>
            <a:spLocks noGrp="1"/>
          </p:cNvSpPr>
          <p:nvPr>
            <p:ph type="ftr" sz="quarter" idx="15"/>
          </p:nvPr>
        </p:nvSpPr>
        <p:spPr bwMode="white">
          <a:xfrm>
            <a:off x="414905" y="4410680"/>
            <a:ext cx="4937323" cy="1097301"/>
          </a:xfrm>
          <a:prstGeom prst="rect">
            <a:avLst/>
          </a:prstGeom>
        </p:spPr>
        <p:txBody>
          <a:bodyPr tIns="32400" anchor="t" anchorCtr="0"/>
          <a:lstStyle>
            <a:lvl1pPr algn="l">
              <a:spcAft>
                <a:spcPts val="338"/>
              </a:spcAft>
              <a:defRPr sz="450">
                <a:solidFill>
                  <a:schemeClr val="tx1"/>
                </a:solidFill>
              </a:defRPr>
            </a:lvl1pPr>
          </a:lstStyle>
          <a:p>
            <a:endParaRPr lang="en-US" dirty="0">
              <a:ea typeface="MS PGothic" charset="0"/>
              <a:cs typeface="Arial Narrow" panose="020B0604020202020204" pitchFamily="34" charset="0"/>
            </a:endParaRPr>
          </a:p>
        </p:txBody>
      </p:sp>
      <p:grpSp>
        <p:nvGrpSpPr>
          <p:cNvPr id="5" name="Group 4">
            <a:extLst>
              <a:ext uri="{FF2B5EF4-FFF2-40B4-BE49-F238E27FC236}">
                <a16:creationId xmlns:a16="http://schemas.microsoft.com/office/drawing/2014/main" id="{319D2BE8-3284-943B-31E9-D39E25732114}"/>
              </a:ext>
            </a:extLst>
          </p:cNvPr>
          <p:cNvGrpSpPr/>
          <p:nvPr userDrawn="1"/>
        </p:nvGrpSpPr>
        <p:grpSpPr>
          <a:xfrm>
            <a:off x="6055093" y="0"/>
            <a:ext cx="3088908" cy="6858000"/>
            <a:chOff x="8073457" y="0"/>
            <a:chExt cx="4118544" cy="6858000"/>
          </a:xfrm>
          <a:solidFill>
            <a:schemeClr val="tx2"/>
          </a:solidFill>
        </p:grpSpPr>
        <p:sp>
          <p:nvSpPr>
            <p:cNvPr id="7" name="Freeform: Shape 20">
              <a:extLst>
                <a:ext uri="{FF2B5EF4-FFF2-40B4-BE49-F238E27FC236}">
                  <a16:creationId xmlns:a16="http://schemas.microsoft.com/office/drawing/2014/main" id="{02F58E08-5FC4-1CBB-AA64-CAF264C78E06}"/>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D8D4EC6C-6066-32DB-EC93-4E11CF81617F}"/>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8">
              <a:extLst>
                <a:ext uri="{FF2B5EF4-FFF2-40B4-BE49-F238E27FC236}">
                  <a16:creationId xmlns:a16="http://schemas.microsoft.com/office/drawing/2014/main" id="{FB0159D8-5D9F-4275-3D89-D81DFF30441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9">
              <a:extLst>
                <a:ext uri="{FF2B5EF4-FFF2-40B4-BE49-F238E27FC236}">
                  <a16:creationId xmlns:a16="http://schemas.microsoft.com/office/drawing/2014/main" id="{B6F6D18A-EA0D-3743-1B53-5140EDBA15A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0">
              <a:extLst>
                <a:ext uri="{FF2B5EF4-FFF2-40B4-BE49-F238E27FC236}">
                  <a16:creationId xmlns:a16="http://schemas.microsoft.com/office/drawing/2014/main" id="{0A40CBE9-4DDE-7A20-9F6E-A2DDC6D8B089}"/>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Shape 66">
              <a:extLst>
                <a:ext uri="{FF2B5EF4-FFF2-40B4-BE49-F238E27FC236}">
                  <a16:creationId xmlns:a16="http://schemas.microsoft.com/office/drawing/2014/main" id="{8B420C4E-BCDB-6FD4-E644-DF6D61D2C8AD}"/>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4" name="Freeform: Shape 67">
              <a:extLst>
                <a:ext uri="{FF2B5EF4-FFF2-40B4-BE49-F238E27FC236}">
                  <a16:creationId xmlns:a16="http://schemas.microsoft.com/office/drawing/2014/main" id="{307D1B41-5ECE-12B0-F44F-4DA2679107C6}"/>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5" name="Freeform 15">
              <a:extLst>
                <a:ext uri="{FF2B5EF4-FFF2-40B4-BE49-F238E27FC236}">
                  <a16:creationId xmlns:a16="http://schemas.microsoft.com/office/drawing/2014/main" id="{8F717E41-13D6-A739-F5BE-11945AC8F24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6">
              <a:extLst>
                <a:ext uri="{FF2B5EF4-FFF2-40B4-BE49-F238E27FC236}">
                  <a16:creationId xmlns:a16="http://schemas.microsoft.com/office/drawing/2014/main" id="{CF1F63B1-82EE-7243-1E50-C5282FFA208F}"/>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7">
              <a:extLst>
                <a:ext uri="{FF2B5EF4-FFF2-40B4-BE49-F238E27FC236}">
                  <a16:creationId xmlns:a16="http://schemas.microsoft.com/office/drawing/2014/main" id="{7EC2205D-0D09-09C9-F044-3742E07D942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Shape 71">
              <a:extLst>
                <a:ext uri="{FF2B5EF4-FFF2-40B4-BE49-F238E27FC236}">
                  <a16:creationId xmlns:a16="http://schemas.microsoft.com/office/drawing/2014/main" id="{F76269E7-F1F8-C38F-9EED-D05B64D29735}"/>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9" name="Freeform 22">
              <a:extLst>
                <a:ext uri="{FF2B5EF4-FFF2-40B4-BE49-F238E27FC236}">
                  <a16:creationId xmlns:a16="http://schemas.microsoft.com/office/drawing/2014/main" id="{7C54C36E-B08F-0157-37D9-6BF2B8C82578}"/>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25">
              <a:extLst>
                <a:ext uri="{FF2B5EF4-FFF2-40B4-BE49-F238E27FC236}">
                  <a16:creationId xmlns:a16="http://schemas.microsoft.com/office/drawing/2014/main" id="{CDAD0044-4FD9-30BD-4BDF-3962E9D90A25}"/>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26">
              <a:extLst>
                <a:ext uri="{FF2B5EF4-FFF2-40B4-BE49-F238E27FC236}">
                  <a16:creationId xmlns:a16="http://schemas.microsoft.com/office/drawing/2014/main" id="{762176BF-5294-DFBA-ADE4-A3826FA05660}"/>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7">
              <a:extLst>
                <a:ext uri="{FF2B5EF4-FFF2-40B4-BE49-F238E27FC236}">
                  <a16:creationId xmlns:a16="http://schemas.microsoft.com/office/drawing/2014/main" id="{74777A45-C419-2785-6B08-4DE2466FBF7A}"/>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9">
              <a:extLst>
                <a:ext uri="{FF2B5EF4-FFF2-40B4-BE49-F238E27FC236}">
                  <a16:creationId xmlns:a16="http://schemas.microsoft.com/office/drawing/2014/main" id="{E2D9CFC1-2B73-5053-602D-B692260CA5D2}"/>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Shape 77">
              <a:extLst>
                <a:ext uri="{FF2B5EF4-FFF2-40B4-BE49-F238E27FC236}">
                  <a16:creationId xmlns:a16="http://schemas.microsoft.com/office/drawing/2014/main" id="{69D5D136-25AB-D971-1FCC-7F1A5F877785}"/>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5" name="Freeform 36">
              <a:extLst>
                <a:ext uri="{FF2B5EF4-FFF2-40B4-BE49-F238E27FC236}">
                  <a16:creationId xmlns:a16="http://schemas.microsoft.com/office/drawing/2014/main" id="{C1EFD027-8C86-3A98-398E-12EC7A66CC87}"/>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37">
              <a:extLst>
                <a:ext uri="{FF2B5EF4-FFF2-40B4-BE49-F238E27FC236}">
                  <a16:creationId xmlns:a16="http://schemas.microsoft.com/office/drawing/2014/main" id="{EA5C22B7-0BF9-446D-5195-587B41FEA122}"/>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38">
              <a:extLst>
                <a:ext uri="{FF2B5EF4-FFF2-40B4-BE49-F238E27FC236}">
                  <a16:creationId xmlns:a16="http://schemas.microsoft.com/office/drawing/2014/main" id="{BC24F250-9580-CE35-6083-4D981CCACF6E}"/>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Shape 81">
              <a:extLst>
                <a:ext uri="{FF2B5EF4-FFF2-40B4-BE49-F238E27FC236}">
                  <a16:creationId xmlns:a16="http://schemas.microsoft.com/office/drawing/2014/main" id="{F96A0C21-7DBC-784E-2E00-ECF5F8FE6E6A}"/>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9" name="Freeform: Shape 82">
              <a:extLst>
                <a:ext uri="{FF2B5EF4-FFF2-40B4-BE49-F238E27FC236}">
                  <a16:creationId xmlns:a16="http://schemas.microsoft.com/office/drawing/2014/main" id="{F1C87C40-3371-E629-710C-15933BD6584A}"/>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30" name="Freeform 44">
              <a:extLst>
                <a:ext uri="{FF2B5EF4-FFF2-40B4-BE49-F238E27FC236}">
                  <a16:creationId xmlns:a16="http://schemas.microsoft.com/office/drawing/2014/main" id="{FBD8B391-4195-DEEC-B4F3-629CA34067BD}"/>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45">
              <a:extLst>
                <a:ext uri="{FF2B5EF4-FFF2-40B4-BE49-F238E27FC236}">
                  <a16:creationId xmlns:a16="http://schemas.microsoft.com/office/drawing/2014/main" id="{8B061AC8-5CF9-DFCF-8D82-F7913B7DDDF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46">
              <a:extLst>
                <a:ext uri="{FF2B5EF4-FFF2-40B4-BE49-F238E27FC236}">
                  <a16:creationId xmlns:a16="http://schemas.microsoft.com/office/drawing/2014/main" id="{A33C99EA-05B3-F8D0-156A-EB570376F61B}"/>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47">
              <a:extLst>
                <a:ext uri="{FF2B5EF4-FFF2-40B4-BE49-F238E27FC236}">
                  <a16:creationId xmlns:a16="http://schemas.microsoft.com/office/drawing/2014/main" id="{1705B7D6-1658-95D8-1286-4CA06FA6512A}"/>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Shape 87">
              <a:extLst>
                <a:ext uri="{FF2B5EF4-FFF2-40B4-BE49-F238E27FC236}">
                  <a16:creationId xmlns:a16="http://schemas.microsoft.com/office/drawing/2014/main" id="{F0F8AC3E-F8FC-E5B9-1C68-0A137AB705F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35" name="Freeform 49">
              <a:extLst>
                <a:ext uri="{FF2B5EF4-FFF2-40B4-BE49-F238E27FC236}">
                  <a16:creationId xmlns:a16="http://schemas.microsoft.com/office/drawing/2014/main" id="{293EB6E8-1BE5-5A13-012D-DB7611C23DE8}"/>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 name="Freeform: Shape 89">
              <a:extLst>
                <a:ext uri="{FF2B5EF4-FFF2-40B4-BE49-F238E27FC236}">
                  <a16:creationId xmlns:a16="http://schemas.microsoft.com/office/drawing/2014/main" id="{39B5F68A-3DB5-2A2B-2A27-6622C31DF323}"/>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37" name="Freeform 58">
              <a:extLst>
                <a:ext uri="{FF2B5EF4-FFF2-40B4-BE49-F238E27FC236}">
                  <a16:creationId xmlns:a16="http://schemas.microsoft.com/office/drawing/2014/main" id="{58472D20-38EE-1172-CD42-94A5ED04FC41}"/>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 name="Freeform 61">
              <a:extLst>
                <a:ext uri="{FF2B5EF4-FFF2-40B4-BE49-F238E27FC236}">
                  <a16:creationId xmlns:a16="http://schemas.microsoft.com/office/drawing/2014/main" id="{48BA5C95-6DEE-525A-D684-3D6E336CD0A2}"/>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 name="Freeform 62">
              <a:extLst>
                <a:ext uri="{FF2B5EF4-FFF2-40B4-BE49-F238E27FC236}">
                  <a16:creationId xmlns:a16="http://schemas.microsoft.com/office/drawing/2014/main" id="{611AECF5-BCBA-6C24-ACF2-3C02F505A06A}"/>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 name="Freeform 63">
              <a:extLst>
                <a:ext uri="{FF2B5EF4-FFF2-40B4-BE49-F238E27FC236}">
                  <a16:creationId xmlns:a16="http://schemas.microsoft.com/office/drawing/2014/main" id="{8A621D91-4E45-B8B9-2AB0-344F038BE56B}"/>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Shape 94">
              <a:extLst>
                <a:ext uri="{FF2B5EF4-FFF2-40B4-BE49-F238E27FC236}">
                  <a16:creationId xmlns:a16="http://schemas.microsoft.com/office/drawing/2014/main" id="{778DCBFE-66FD-B128-7884-59351E3BFECF}"/>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2" name="Freeform 65">
              <a:extLst>
                <a:ext uri="{FF2B5EF4-FFF2-40B4-BE49-F238E27FC236}">
                  <a16:creationId xmlns:a16="http://schemas.microsoft.com/office/drawing/2014/main" id="{6E25C758-8F08-44C3-9691-D5609871B5AD}"/>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Shape 96">
              <a:extLst>
                <a:ext uri="{FF2B5EF4-FFF2-40B4-BE49-F238E27FC236}">
                  <a16:creationId xmlns:a16="http://schemas.microsoft.com/office/drawing/2014/main" id="{FF9A2081-398F-ECA2-FF32-E5C25586621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4" name="Freeform 67">
              <a:extLst>
                <a:ext uri="{FF2B5EF4-FFF2-40B4-BE49-F238E27FC236}">
                  <a16:creationId xmlns:a16="http://schemas.microsoft.com/office/drawing/2014/main" id="{62138918-DAD3-9B47-9E8E-58582B676962}"/>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Shape 98">
              <a:extLst>
                <a:ext uri="{FF2B5EF4-FFF2-40B4-BE49-F238E27FC236}">
                  <a16:creationId xmlns:a16="http://schemas.microsoft.com/office/drawing/2014/main" id="{40E7A5A8-3C54-9EC7-5BF9-3B247E582D6E}"/>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6" name="Freeform 70">
              <a:extLst>
                <a:ext uri="{FF2B5EF4-FFF2-40B4-BE49-F238E27FC236}">
                  <a16:creationId xmlns:a16="http://schemas.microsoft.com/office/drawing/2014/main" id="{302FE012-7505-BA80-3F9D-225AB1ACF10D}"/>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71">
              <a:extLst>
                <a:ext uri="{FF2B5EF4-FFF2-40B4-BE49-F238E27FC236}">
                  <a16:creationId xmlns:a16="http://schemas.microsoft.com/office/drawing/2014/main" id="{F16CF7E1-2F5B-C49E-52DF-F5D4CA4324E0}"/>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21188343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p15:clr>
            <a:srgbClr val="A4A3A4"/>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B. Thanks">
    <p:bg bwMode="ltGray">
      <p:bgPr>
        <a:solidFill>
          <a:schemeClr val="bg2"/>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noProof="0" dirty="0" err="1">
              <a:solidFill>
                <a:schemeClr val="tx1"/>
              </a:solidFill>
            </a:endParaRPr>
          </a:p>
        </p:txBody>
      </p:sp>
      <p:sp>
        <p:nvSpPr>
          <p:cNvPr id="2" name="Title 1"/>
          <p:cNvSpPr>
            <a:spLocks noGrp="1"/>
          </p:cNvSpPr>
          <p:nvPr>
            <p:ph type="ctrTitle" hasCustomPrompt="1"/>
          </p:nvPr>
        </p:nvSpPr>
        <p:spPr bwMode="white">
          <a:xfrm>
            <a:off x="415806" y="15534"/>
            <a:ext cx="4935545" cy="4255615"/>
          </a:xfrm>
          <a:noFill/>
        </p:spPr>
        <p:txBody>
          <a:bodyPr anchor="ctr" anchorCtr="0"/>
          <a:lstStyle>
            <a:lvl1pPr algn="l">
              <a:lnSpc>
                <a:spcPct val="83000"/>
              </a:lnSpc>
              <a:defRPr sz="3038">
                <a:solidFill>
                  <a:schemeClr val="tx1"/>
                </a:solidFill>
              </a:defRPr>
            </a:lvl1pPr>
          </a:lstStyle>
          <a:p>
            <a:r>
              <a:rPr lang="en-US" dirty="0"/>
              <a:t>Click to add title</a:t>
            </a: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1" y="5745160"/>
            <a:ext cx="1047600" cy="758677"/>
          </a:xfrm>
          <a:prstGeom prst="rect">
            <a:avLst/>
          </a:prstGeom>
        </p:spPr>
      </p:pic>
      <p:sp>
        <p:nvSpPr>
          <p:cNvPr id="4" name="Footer Placeholder 42">
            <a:extLst>
              <a:ext uri="{FF2B5EF4-FFF2-40B4-BE49-F238E27FC236}">
                <a16:creationId xmlns:a16="http://schemas.microsoft.com/office/drawing/2014/main" id="{BA943F80-CFC2-9E67-7401-ED0531FC52C3}"/>
              </a:ext>
            </a:extLst>
          </p:cNvPr>
          <p:cNvSpPr>
            <a:spLocks noGrp="1"/>
          </p:cNvSpPr>
          <p:nvPr>
            <p:ph type="ftr" sz="quarter" idx="15"/>
          </p:nvPr>
        </p:nvSpPr>
        <p:spPr bwMode="white">
          <a:xfrm>
            <a:off x="414905" y="4410680"/>
            <a:ext cx="4937323" cy="1097301"/>
          </a:xfrm>
          <a:prstGeom prst="rect">
            <a:avLst/>
          </a:prstGeom>
        </p:spPr>
        <p:txBody>
          <a:bodyPr tIns="32400" anchor="t" anchorCtr="0"/>
          <a:lstStyle>
            <a:lvl1pPr algn="l">
              <a:spcAft>
                <a:spcPts val="338"/>
              </a:spcAft>
              <a:defRPr sz="450">
                <a:solidFill>
                  <a:schemeClr val="tx1"/>
                </a:solidFill>
              </a:defRPr>
            </a:lvl1pPr>
          </a:lstStyle>
          <a:p>
            <a:endParaRPr lang="en-US" dirty="0">
              <a:ea typeface="MS PGothic" charset="0"/>
              <a:cs typeface="Arial Narrow" panose="020B0604020202020204" pitchFamily="34" charset="0"/>
            </a:endParaRPr>
          </a:p>
        </p:txBody>
      </p:sp>
      <p:grpSp>
        <p:nvGrpSpPr>
          <p:cNvPr id="5" name="Group 4">
            <a:extLst>
              <a:ext uri="{FF2B5EF4-FFF2-40B4-BE49-F238E27FC236}">
                <a16:creationId xmlns:a16="http://schemas.microsoft.com/office/drawing/2014/main" id="{319D2BE8-3284-943B-31E9-D39E25732114}"/>
              </a:ext>
            </a:extLst>
          </p:cNvPr>
          <p:cNvGrpSpPr/>
          <p:nvPr userDrawn="1"/>
        </p:nvGrpSpPr>
        <p:grpSpPr>
          <a:xfrm>
            <a:off x="6055093" y="0"/>
            <a:ext cx="3088908" cy="6858000"/>
            <a:chOff x="8073457" y="0"/>
            <a:chExt cx="4118544" cy="6858000"/>
          </a:xfrm>
          <a:solidFill>
            <a:schemeClr val="accent2"/>
          </a:solidFill>
        </p:grpSpPr>
        <p:sp>
          <p:nvSpPr>
            <p:cNvPr id="7" name="Freeform: Shape 20">
              <a:extLst>
                <a:ext uri="{FF2B5EF4-FFF2-40B4-BE49-F238E27FC236}">
                  <a16:creationId xmlns:a16="http://schemas.microsoft.com/office/drawing/2014/main" id="{02F58E08-5FC4-1CBB-AA64-CAF264C78E06}"/>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D8D4EC6C-6066-32DB-EC93-4E11CF81617F}"/>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8">
              <a:extLst>
                <a:ext uri="{FF2B5EF4-FFF2-40B4-BE49-F238E27FC236}">
                  <a16:creationId xmlns:a16="http://schemas.microsoft.com/office/drawing/2014/main" id="{FB0159D8-5D9F-4275-3D89-D81DFF30441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9">
              <a:extLst>
                <a:ext uri="{FF2B5EF4-FFF2-40B4-BE49-F238E27FC236}">
                  <a16:creationId xmlns:a16="http://schemas.microsoft.com/office/drawing/2014/main" id="{B6F6D18A-EA0D-3743-1B53-5140EDBA15A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0">
              <a:extLst>
                <a:ext uri="{FF2B5EF4-FFF2-40B4-BE49-F238E27FC236}">
                  <a16:creationId xmlns:a16="http://schemas.microsoft.com/office/drawing/2014/main" id="{0A40CBE9-4DDE-7A20-9F6E-A2DDC6D8B089}"/>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Shape 66">
              <a:extLst>
                <a:ext uri="{FF2B5EF4-FFF2-40B4-BE49-F238E27FC236}">
                  <a16:creationId xmlns:a16="http://schemas.microsoft.com/office/drawing/2014/main" id="{8B420C4E-BCDB-6FD4-E644-DF6D61D2C8AD}"/>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4" name="Freeform: Shape 67">
              <a:extLst>
                <a:ext uri="{FF2B5EF4-FFF2-40B4-BE49-F238E27FC236}">
                  <a16:creationId xmlns:a16="http://schemas.microsoft.com/office/drawing/2014/main" id="{307D1B41-5ECE-12B0-F44F-4DA2679107C6}"/>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5" name="Freeform 15">
              <a:extLst>
                <a:ext uri="{FF2B5EF4-FFF2-40B4-BE49-F238E27FC236}">
                  <a16:creationId xmlns:a16="http://schemas.microsoft.com/office/drawing/2014/main" id="{8F717E41-13D6-A739-F5BE-11945AC8F24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6">
              <a:extLst>
                <a:ext uri="{FF2B5EF4-FFF2-40B4-BE49-F238E27FC236}">
                  <a16:creationId xmlns:a16="http://schemas.microsoft.com/office/drawing/2014/main" id="{CF1F63B1-82EE-7243-1E50-C5282FFA208F}"/>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7">
              <a:extLst>
                <a:ext uri="{FF2B5EF4-FFF2-40B4-BE49-F238E27FC236}">
                  <a16:creationId xmlns:a16="http://schemas.microsoft.com/office/drawing/2014/main" id="{7EC2205D-0D09-09C9-F044-3742E07D942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Shape 71">
              <a:extLst>
                <a:ext uri="{FF2B5EF4-FFF2-40B4-BE49-F238E27FC236}">
                  <a16:creationId xmlns:a16="http://schemas.microsoft.com/office/drawing/2014/main" id="{F76269E7-F1F8-C38F-9EED-D05B64D29735}"/>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9" name="Freeform 22">
              <a:extLst>
                <a:ext uri="{FF2B5EF4-FFF2-40B4-BE49-F238E27FC236}">
                  <a16:creationId xmlns:a16="http://schemas.microsoft.com/office/drawing/2014/main" id="{7C54C36E-B08F-0157-37D9-6BF2B8C82578}"/>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25">
              <a:extLst>
                <a:ext uri="{FF2B5EF4-FFF2-40B4-BE49-F238E27FC236}">
                  <a16:creationId xmlns:a16="http://schemas.microsoft.com/office/drawing/2014/main" id="{CDAD0044-4FD9-30BD-4BDF-3962E9D90A25}"/>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26">
              <a:extLst>
                <a:ext uri="{FF2B5EF4-FFF2-40B4-BE49-F238E27FC236}">
                  <a16:creationId xmlns:a16="http://schemas.microsoft.com/office/drawing/2014/main" id="{762176BF-5294-DFBA-ADE4-A3826FA05660}"/>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7">
              <a:extLst>
                <a:ext uri="{FF2B5EF4-FFF2-40B4-BE49-F238E27FC236}">
                  <a16:creationId xmlns:a16="http://schemas.microsoft.com/office/drawing/2014/main" id="{74777A45-C419-2785-6B08-4DE2466FBF7A}"/>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9">
              <a:extLst>
                <a:ext uri="{FF2B5EF4-FFF2-40B4-BE49-F238E27FC236}">
                  <a16:creationId xmlns:a16="http://schemas.microsoft.com/office/drawing/2014/main" id="{E2D9CFC1-2B73-5053-602D-B692260CA5D2}"/>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Shape 77">
              <a:extLst>
                <a:ext uri="{FF2B5EF4-FFF2-40B4-BE49-F238E27FC236}">
                  <a16:creationId xmlns:a16="http://schemas.microsoft.com/office/drawing/2014/main" id="{69D5D136-25AB-D971-1FCC-7F1A5F877785}"/>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5" name="Freeform 36">
              <a:extLst>
                <a:ext uri="{FF2B5EF4-FFF2-40B4-BE49-F238E27FC236}">
                  <a16:creationId xmlns:a16="http://schemas.microsoft.com/office/drawing/2014/main" id="{C1EFD027-8C86-3A98-398E-12EC7A66CC87}"/>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37">
              <a:extLst>
                <a:ext uri="{FF2B5EF4-FFF2-40B4-BE49-F238E27FC236}">
                  <a16:creationId xmlns:a16="http://schemas.microsoft.com/office/drawing/2014/main" id="{EA5C22B7-0BF9-446D-5195-587B41FEA122}"/>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38">
              <a:extLst>
                <a:ext uri="{FF2B5EF4-FFF2-40B4-BE49-F238E27FC236}">
                  <a16:creationId xmlns:a16="http://schemas.microsoft.com/office/drawing/2014/main" id="{BC24F250-9580-CE35-6083-4D981CCACF6E}"/>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Shape 81">
              <a:extLst>
                <a:ext uri="{FF2B5EF4-FFF2-40B4-BE49-F238E27FC236}">
                  <a16:creationId xmlns:a16="http://schemas.microsoft.com/office/drawing/2014/main" id="{F96A0C21-7DBC-784E-2E00-ECF5F8FE6E6A}"/>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9" name="Freeform: Shape 82">
              <a:extLst>
                <a:ext uri="{FF2B5EF4-FFF2-40B4-BE49-F238E27FC236}">
                  <a16:creationId xmlns:a16="http://schemas.microsoft.com/office/drawing/2014/main" id="{F1C87C40-3371-E629-710C-15933BD6584A}"/>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30" name="Freeform 44">
              <a:extLst>
                <a:ext uri="{FF2B5EF4-FFF2-40B4-BE49-F238E27FC236}">
                  <a16:creationId xmlns:a16="http://schemas.microsoft.com/office/drawing/2014/main" id="{FBD8B391-4195-DEEC-B4F3-629CA34067BD}"/>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45">
              <a:extLst>
                <a:ext uri="{FF2B5EF4-FFF2-40B4-BE49-F238E27FC236}">
                  <a16:creationId xmlns:a16="http://schemas.microsoft.com/office/drawing/2014/main" id="{8B061AC8-5CF9-DFCF-8D82-F7913B7DDDF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46">
              <a:extLst>
                <a:ext uri="{FF2B5EF4-FFF2-40B4-BE49-F238E27FC236}">
                  <a16:creationId xmlns:a16="http://schemas.microsoft.com/office/drawing/2014/main" id="{A33C99EA-05B3-F8D0-156A-EB570376F61B}"/>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47">
              <a:extLst>
                <a:ext uri="{FF2B5EF4-FFF2-40B4-BE49-F238E27FC236}">
                  <a16:creationId xmlns:a16="http://schemas.microsoft.com/office/drawing/2014/main" id="{1705B7D6-1658-95D8-1286-4CA06FA6512A}"/>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Shape 87">
              <a:extLst>
                <a:ext uri="{FF2B5EF4-FFF2-40B4-BE49-F238E27FC236}">
                  <a16:creationId xmlns:a16="http://schemas.microsoft.com/office/drawing/2014/main" id="{F0F8AC3E-F8FC-E5B9-1C68-0A137AB705F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35" name="Freeform 49">
              <a:extLst>
                <a:ext uri="{FF2B5EF4-FFF2-40B4-BE49-F238E27FC236}">
                  <a16:creationId xmlns:a16="http://schemas.microsoft.com/office/drawing/2014/main" id="{293EB6E8-1BE5-5A13-012D-DB7611C23DE8}"/>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 name="Freeform: Shape 89">
              <a:extLst>
                <a:ext uri="{FF2B5EF4-FFF2-40B4-BE49-F238E27FC236}">
                  <a16:creationId xmlns:a16="http://schemas.microsoft.com/office/drawing/2014/main" id="{39B5F68A-3DB5-2A2B-2A27-6622C31DF323}"/>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37" name="Freeform 58">
              <a:extLst>
                <a:ext uri="{FF2B5EF4-FFF2-40B4-BE49-F238E27FC236}">
                  <a16:creationId xmlns:a16="http://schemas.microsoft.com/office/drawing/2014/main" id="{58472D20-38EE-1172-CD42-94A5ED04FC41}"/>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 name="Freeform 61">
              <a:extLst>
                <a:ext uri="{FF2B5EF4-FFF2-40B4-BE49-F238E27FC236}">
                  <a16:creationId xmlns:a16="http://schemas.microsoft.com/office/drawing/2014/main" id="{48BA5C95-6DEE-525A-D684-3D6E336CD0A2}"/>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 name="Freeform 62">
              <a:extLst>
                <a:ext uri="{FF2B5EF4-FFF2-40B4-BE49-F238E27FC236}">
                  <a16:creationId xmlns:a16="http://schemas.microsoft.com/office/drawing/2014/main" id="{611AECF5-BCBA-6C24-ACF2-3C02F505A06A}"/>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 name="Freeform 63">
              <a:extLst>
                <a:ext uri="{FF2B5EF4-FFF2-40B4-BE49-F238E27FC236}">
                  <a16:creationId xmlns:a16="http://schemas.microsoft.com/office/drawing/2014/main" id="{8A621D91-4E45-B8B9-2AB0-344F038BE56B}"/>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Shape 94">
              <a:extLst>
                <a:ext uri="{FF2B5EF4-FFF2-40B4-BE49-F238E27FC236}">
                  <a16:creationId xmlns:a16="http://schemas.microsoft.com/office/drawing/2014/main" id="{778DCBFE-66FD-B128-7884-59351E3BFECF}"/>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2" name="Freeform 65">
              <a:extLst>
                <a:ext uri="{FF2B5EF4-FFF2-40B4-BE49-F238E27FC236}">
                  <a16:creationId xmlns:a16="http://schemas.microsoft.com/office/drawing/2014/main" id="{6E25C758-8F08-44C3-9691-D5609871B5AD}"/>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Shape 96">
              <a:extLst>
                <a:ext uri="{FF2B5EF4-FFF2-40B4-BE49-F238E27FC236}">
                  <a16:creationId xmlns:a16="http://schemas.microsoft.com/office/drawing/2014/main" id="{FF9A2081-398F-ECA2-FF32-E5C25586621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4" name="Freeform 67">
              <a:extLst>
                <a:ext uri="{FF2B5EF4-FFF2-40B4-BE49-F238E27FC236}">
                  <a16:creationId xmlns:a16="http://schemas.microsoft.com/office/drawing/2014/main" id="{62138918-DAD3-9B47-9E8E-58582B676962}"/>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Shape 98">
              <a:extLst>
                <a:ext uri="{FF2B5EF4-FFF2-40B4-BE49-F238E27FC236}">
                  <a16:creationId xmlns:a16="http://schemas.microsoft.com/office/drawing/2014/main" id="{40E7A5A8-3C54-9EC7-5BF9-3B247E582D6E}"/>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6" name="Freeform 70">
              <a:extLst>
                <a:ext uri="{FF2B5EF4-FFF2-40B4-BE49-F238E27FC236}">
                  <a16:creationId xmlns:a16="http://schemas.microsoft.com/office/drawing/2014/main" id="{302FE012-7505-BA80-3F9D-225AB1ACF10D}"/>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71">
              <a:extLst>
                <a:ext uri="{FF2B5EF4-FFF2-40B4-BE49-F238E27FC236}">
                  <a16:creationId xmlns:a16="http://schemas.microsoft.com/office/drawing/2014/main" id="{F16CF7E1-2F5B-C49E-52DF-F5D4CA4324E0}"/>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22665324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p15:clr>
            <a:srgbClr val="A4A3A4"/>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 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a:solidFill>
                  <a:schemeClr val="accent1"/>
                </a:solidFill>
              </a:defRPr>
            </a:lvl1pPr>
          </a:lstStyle>
          <a:p>
            <a:r>
              <a:rPr lang="en-US" dirty="0"/>
              <a:t>Click to add title</a:t>
            </a:r>
          </a:p>
        </p:txBody>
      </p:sp>
      <p:sp>
        <p:nvSpPr>
          <p:cNvPr id="5" name="Slide Number Placeholder 8">
            <a:extLst>
              <a:ext uri="{FF2B5EF4-FFF2-40B4-BE49-F238E27FC236}">
                <a16:creationId xmlns:a16="http://schemas.microsoft.com/office/drawing/2014/main" id="{9E5F9EA3-7375-CBAE-943D-F5387EFE19DB}"/>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450" b="1" spc="0" baseline="0">
                <a:solidFill>
                  <a:schemeClr val="accent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0D4320E0-8D73-17BB-D307-1CF425255C5D}"/>
              </a:ext>
            </a:extLst>
          </p:cNvPr>
          <p:cNvSpPr>
            <a:spLocks noGrp="1"/>
          </p:cNvSpPr>
          <p:nvPr>
            <p:ph type="ftr" sz="quarter" idx="3"/>
          </p:nvPr>
        </p:nvSpPr>
        <p:spPr>
          <a:xfrm>
            <a:off x="1923228" y="6101010"/>
            <a:ext cx="6666769" cy="365909"/>
          </a:xfrm>
          <a:prstGeom prst="rect">
            <a:avLst/>
          </a:prstGeom>
        </p:spPr>
        <p:txBody>
          <a:bodyPr vert="horz" lIns="0" tIns="0" rIns="0" bIns="0" rtlCol="0" anchor="b" anchorCtr="0"/>
          <a:lstStyle>
            <a:lvl1pPr algn="r">
              <a:defRPr sz="450">
                <a:solidFill>
                  <a:schemeClr val="bg1"/>
                </a:solidFill>
                <a:latin typeface="+mn-lt"/>
              </a:defRPr>
            </a:lvl1pPr>
          </a:lstStyle>
          <a:p>
            <a:endParaRPr lang="en-US" dirty="0"/>
          </a:p>
        </p:txBody>
      </p:sp>
    </p:spTree>
    <p:extLst>
      <p:ext uri="{BB962C8B-B14F-4D97-AF65-F5344CB8AC3E}">
        <p14:creationId xmlns:p14="http://schemas.microsoft.com/office/powerpoint/2010/main" val="192404595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itle Only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F6B688-C99D-C65F-CE71-C692ABB6041A}"/>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9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a:solidFill>
                  <a:schemeClr val="bg1"/>
                </a:solidFill>
              </a:defRPr>
            </a:lvl1pPr>
          </a:lstStyle>
          <a:p>
            <a:r>
              <a:rPr lang="en-US" dirty="0"/>
              <a:t>Click to add title</a:t>
            </a:r>
          </a:p>
        </p:txBody>
      </p:sp>
      <p:sp>
        <p:nvSpPr>
          <p:cNvPr id="5" name="Slide Number Placeholder 8">
            <a:extLst>
              <a:ext uri="{FF2B5EF4-FFF2-40B4-BE49-F238E27FC236}">
                <a16:creationId xmlns:a16="http://schemas.microsoft.com/office/drawing/2014/main" id="{9E5F9EA3-7375-CBAE-943D-F5387EFE19DB}"/>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450" b="1" spc="0" baseline="0">
                <a:solidFill>
                  <a:schemeClr val="bg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0D4320E0-8D73-17BB-D307-1CF425255C5D}"/>
              </a:ext>
            </a:extLst>
          </p:cNvPr>
          <p:cNvSpPr>
            <a:spLocks noGrp="1"/>
          </p:cNvSpPr>
          <p:nvPr>
            <p:ph type="ftr" sz="quarter" idx="3"/>
          </p:nvPr>
        </p:nvSpPr>
        <p:spPr>
          <a:xfrm>
            <a:off x="1923228" y="6101010"/>
            <a:ext cx="6666769" cy="365909"/>
          </a:xfrm>
          <a:prstGeom prst="rect">
            <a:avLst/>
          </a:prstGeom>
        </p:spPr>
        <p:txBody>
          <a:bodyPr vert="horz" lIns="0" tIns="0" rIns="0" bIns="0" rtlCol="0" anchor="b" anchorCtr="0"/>
          <a:lstStyle>
            <a:lvl1pPr algn="r">
              <a:defRPr sz="450">
                <a:solidFill>
                  <a:schemeClr val="bg1"/>
                </a:solidFill>
                <a:latin typeface="+mn-lt"/>
              </a:defRPr>
            </a:lvl1pPr>
          </a:lstStyle>
          <a:p>
            <a:endParaRPr lang="en-US" dirty="0"/>
          </a:p>
        </p:txBody>
      </p:sp>
      <p:pic>
        <p:nvPicPr>
          <p:cNvPr id="6" name="Logo">
            <a:extLst>
              <a:ext uri="{FF2B5EF4-FFF2-40B4-BE49-F238E27FC236}">
                <a16:creationId xmlns:a16="http://schemas.microsoft.com/office/drawing/2014/main" id="{665E8B8F-1D66-87B1-E021-E136246EF40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160556"/>
            <a:ext cx="593999" cy="430177"/>
          </a:xfrm>
          <a:prstGeom prst="rect">
            <a:avLst/>
          </a:prstGeom>
        </p:spPr>
      </p:pic>
    </p:spTree>
    <p:extLst>
      <p:ext uri="{BB962C8B-B14F-4D97-AF65-F5344CB8AC3E}">
        <p14:creationId xmlns:p14="http://schemas.microsoft.com/office/powerpoint/2010/main" val="330850230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9B2827-BD46-4285-A18D-94535A2DCE25}"/>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6" name="Content Placeholder 3">
            <a:extLst>
              <a:ext uri="{FF2B5EF4-FFF2-40B4-BE49-F238E27FC236}">
                <a16:creationId xmlns:a16="http://schemas.microsoft.com/office/drawing/2014/main" id="{3923BD28-ECF3-47BF-93BC-4E38A128764A}"/>
              </a:ext>
            </a:extLst>
          </p:cNvPr>
          <p:cNvSpPr>
            <a:spLocks noGrp="1"/>
          </p:cNvSpPr>
          <p:nvPr>
            <p:ph sz="quarter" idx="17" hasCustomPrompt="1"/>
          </p:nvPr>
        </p:nvSpPr>
        <p:spPr>
          <a:xfrm>
            <a:off x="4696852" y="2199503"/>
            <a:ext cx="3749040" cy="4114800"/>
          </a:xfrm>
          <a:prstGeom prst="rect">
            <a:avLst/>
          </a:prstGeom>
        </p:spPr>
        <p:txBody>
          <a:bodyPr lIns="0">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7EF3068A-90CD-4931-8FDC-DA037282402D}"/>
              </a:ext>
            </a:extLst>
          </p:cNvPr>
          <p:cNvSpPr>
            <a:spLocks noGrp="1"/>
          </p:cNvSpPr>
          <p:nvPr>
            <p:ph sz="quarter" idx="16" hasCustomPrompt="1"/>
          </p:nvPr>
        </p:nvSpPr>
        <p:spPr>
          <a:xfrm>
            <a:off x="702464" y="2199503"/>
            <a:ext cx="3749040" cy="4114800"/>
          </a:xfrm>
          <a:prstGeom prst="rect">
            <a:avLst/>
          </a:prstGeom>
        </p:spPr>
        <p:txBody>
          <a:bodyPr lIns="0">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EC622A5A-B0FB-46E0-9F10-670D543394D8}"/>
              </a:ext>
            </a:extLst>
          </p:cNvPr>
          <p:cNvSpPr>
            <a:spLocks noGrp="1"/>
          </p:cNvSpPr>
          <p:nvPr>
            <p:ph type="body" sz="quarter" idx="13" hasCustomPrompt="1"/>
          </p:nvPr>
        </p:nvSpPr>
        <p:spPr>
          <a:xfrm>
            <a:off x="702464" y="1843313"/>
            <a:ext cx="3749040" cy="320040"/>
          </a:xfrm>
        </p:spPr>
        <p:txBody>
          <a:bodyPr>
            <a:normAutofit/>
          </a:bodyPr>
          <a:lstStyle>
            <a:lvl1pPr marL="0" indent="0">
              <a:buNone/>
              <a:defRPr sz="1600" b="1" u="sng" baseline="0">
                <a:uFill>
                  <a:solidFill>
                    <a:schemeClr val="accent1"/>
                  </a:solidFill>
                </a:uFill>
              </a:defRPr>
            </a:lvl1pPr>
          </a:lstStyle>
          <a:p>
            <a:pPr lvl="0"/>
            <a:r>
              <a:rPr lang="en-US" dirty="0"/>
              <a:t>Header</a:t>
            </a:r>
          </a:p>
        </p:txBody>
      </p:sp>
      <p:sp>
        <p:nvSpPr>
          <p:cNvPr id="6" name="Text Placeholder 2">
            <a:extLst>
              <a:ext uri="{FF2B5EF4-FFF2-40B4-BE49-F238E27FC236}">
                <a16:creationId xmlns:a16="http://schemas.microsoft.com/office/drawing/2014/main" id="{58587DDE-D5F6-401A-9BD5-E1A5DFAB674E}"/>
              </a:ext>
            </a:extLst>
          </p:cNvPr>
          <p:cNvSpPr>
            <a:spLocks noGrp="1"/>
          </p:cNvSpPr>
          <p:nvPr>
            <p:ph type="body" sz="quarter" idx="14" hasCustomPrompt="1"/>
          </p:nvPr>
        </p:nvSpPr>
        <p:spPr>
          <a:xfrm>
            <a:off x="4696507" y="1843313"/>
            <a:ext cx="3749040" cy="320040"/>
          </a:xfrm>
        </p:spPr>
        <p:txBody>
          <a:bodyPr>
            <a:normAutofit/>
          </a:bodyPr>
          <a:lstStyle>
            <a:lvl1pPr marL="0" indent="0">
              <a:buNone/>
              <a:defRPr sz="1600" b="1" u="sng" baseline="0">
                <a:uFill>
                  <a:solidFill>
                    <a:schemeClr val="accent1"/>
                  </a:solidFill>
                </a:uFill>
              </a:defRPr>
            </a:lvl1pPr>
          </a:lstStyle>
          <a:p>
            <a:pPr lvl="0"/>
            <a:r>
              <a:rPr lang="en-US" dirty="0"/>
              <a:t>Header</a:t>
            </a:r>
          </a:p>
        </p:txBody>
      </p:sp>
    </p:spTree>
    <p:extLst>
      <p:ext uri="{BB962C8B-B14F-4D97-AF65-F5344CB8AC3E}">
        <p14:creationId xmlns:p14="http://schemas.microsoft.com/office/powerpoint/2010/main" val="4016233888"/>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8">
            <a:extLst>
              <a:ext uri="{FF2B5EF4-FFF2-40B4-BE49-F238E27FC236}">
                <a16:creationId xmlns:a16="http://schemas.microsoft.com/office/drawing/2014/main" id="{1D567EAF-39D7-6250-298D-4AF6F527A559}"/>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450" b="1" spc="0" baseline="0">
                <a:solidFill>
                  <a:schemeClr val="accent1"/>
                </a:solidFill>
                <a:latin typeface="+mn-lt"/>
              </a:defRPr>
            </a:lvl1pPr>
          </a:lstStyle>
          <a:p>
            <a:fld id="{23AA811B-2EBD-4900-905E-5BE206449611}" type="slidenum">
              <a:rPr lang="en-US" smtClean="0"/>
              <a:pPr/>
              <a:t>‹#›</a:t>
            </a:fld>
            <a:endParaRPr lang="en-US" dirty="0"/>
          </a:p>
        </p:txBody>
      </p:sp>
      <p:sp>
        <p:nvSpPr>
          <p:cNvPr id="3" name="Footer Placeholder 40">
            <a:extLst>
              <a:ext uri="{FF2B5EF4-FFF2-40B4-BE49-F238E27FC236}">
                <a16:creationId xmlns:a16="http://schemas.microsoft.com/office/drawing/2014/main" id="{D5F18644-C7F2-AD31-E289-F2D39E81CF8B}"/>
              </a:ext>
            </a:extLst>
          </p:cNvPr>
          <p:cNvSpPr>
            <a:spLocks noGrp="1"/>
          </p:cNvSpPr>
          <p:nvPr>
            <p:ph type="ftr" sz="quarter" idx="3"/>
          </p:nvPr>
        </p:nvSpPr>
        <p:spPr>
          <a:xfrm>
            <a:off x="1923228" y="6101010"/>
            <a:ext cx="6666769" cy="365909"/>
          </a:xfrm>
          <a:prstGeom prst="rect">
            <a:avLst/>
          </a:prstGeom>
        </p:spPr>
        <p:txBody>
          <a:bodyPr vert="horz" lIns="0" tIns="0" rIns="0" bIns="0" rtlCol="0" anchor="b" anchorCtr="0"/>
          <a:lstStyle>
            <a:lvl1pPr algn="r">
              <a:defRPr sz="45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18921599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3193339" y="1523714"/>
            <a:ext cx="2167808" cy="265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81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514337" rtl="0" eaLnBrk="1" fontAlgn="auto" latinLnBrk="0" hangingPunct="1">
              <a:lnSpc>
                <a:spcPct val="100000"/>
              </a:lnSpc>
              <a:spcBef>
                <a:spcPts val="675"/>
              </a:spcBef>
              <a:spcAft>
                <a:spcPts val="338"/>
              </a:spcAft>
              <a:buClrTx/>
              <a:buSzTx/>
              <a:buFontTx/>
              <a:buNone/>
              <a:tabLst/>
              <a:defRPr/>
            </a:pPr>
            <a:r>
              <a:rPr lang="en-US" sz="900" dirty="0">
                <a:latin typeface="+mn-lt"/>
                <a:cs typeface="Verdana" panose="020B0604030504040204" pitchFamily="34" charset="0"/>
              </a:rPr>
              <a:t>PICTURES</a:t>
            </a:r>
            <a:br>
              <a:rPr lang="en-US" sz="506" dirty="0">
                <a:latin typeface="+mn-lt"/>
                <a:cs typeface="Verdana" panose="020B0604030504040204" pitchFamily="34" charset="0"/>
              </a:rPr>
            </a:br>
            <a:r>
              <a:rPr lang="en-US" sz="506" b="1" noProof="1">
                <a:solidFill>
                  <a:schemeClr val="tx1"/>
                </a:solidFill>
                <a:latin typeface="+mn-lt"/>
                <a:cs typeface="Verdana" panose="020B0604030504040204" pitchFamily="34" charset="0"/>
              </a:rPr>
              <a:t>Insert corporate picture from Templafy</a:t>
            </a:r>
            <a:endParaRPr lang="en-US" altLang="da-DK" sz="506" b="0" noProof="1">
              <a:solidFill>
                <a:schemeClr val="tx1"/>
              </a:solidFill>
              <a:latin typeface="+mn-lt"/>
              <a:cs typeface="Verdana" panose="020B0604030504040204" pitchFamily="34" charset="0"/>
            </a:endParaRPr>
          </a:p>
          <a:p>
            <a:pPr marL="0" marR="0" lvl="0" indent="0" algn="l" defTabSz="514337" rtl="0" eaLnBrk="1" fontAlgn="auto" latinLnBrk="0" hangingPunct="1">
              <a:lnSpc>
                <a:spcPct val="100000"/>
              </a:lnSpc>
              <a:spcBef>
                <a:spcPts val="0"/>
              </a:spcBef>
              <a:spcAft>
                <a:spcPts val="338"/>
              </a:spcAft>
              <a:buClrTx/>
              <a:buSzTx/>
              <a:buFontTx/>
              <a:buNone/>
              <a:tabLst/>
              <a:defRPr/>
            </a:pPr>
            <a:r>
              <a:rPr lang="en-US" altLang="da-DK" sz="506" b="1" noProof="1">
                <a:solidFill>
                  <a:schemeClr val="tx1"/>
                </a:solidFill>
                <a:latin typeface="+mn-lt"/>
                <a:cs typeface="Verdana" panose="020B0604030504040204" pitchFamily="34" charset="0"/>
              </a:rPr>
              <a:t>1.</a:t>
            </a:r>
            <a:r>
              <a:rPr lang="en-US" altLang="da-DK" sz="506" b="0" noProof="1">
                <a:solidFill>
                  <a:schemeClr val="tx1"/>
                </a:solidFill>
                <a:latin typeface="+mn-lt"/>
                <a:cs typeface="Verdana" panose="020B0604030504040204" pitchFamily="34" charset="0"/>
              </a:rPr>
              <a:t> Click the blue </a:t>
            </a:r>
            <a:r>
              <a:rPr lang="en-US" altLang="da-DK" sz="506" b="1" baseline="0" noProof="1">
                <a:solidFill>
                  <a:schemeClr val="tx1"/>
                </a:solidFill>
                <a:latin typeface="+mn-lt"/>
                <a:cs typeface="Verdana" panose="020B0604030504040204" pitchFamily="34" charset="0"/>
              </a:rPr>
              <a:t>Templafy </a:t>
            </a:r>
            <a:r>
              <a:rPr lang="en-US" altLang="da-DK" sz="506" b="0" baseline="0" noProof="1">
                <a:solidFill>
                  <a:schemeClr val="tx1"/>
                </a:solidFill>
                <a:latin typeface="+mn-lt"/>
                <a:cs typeface="Verdana" panose="020B0604030504040204" pitchFamily="34" charset="0"/>
              </a:rPr>
              <a:t>button</a:t>
            </a:r>
            <a:endParaRPr lang="en-US" sz="1350" dirty="0"/>
          </a:p>
          <a:p>
            <a:pPr marL="0" marR="0" lvl="0" indent="0" algn="l" defTabSz="514337" rtl="0" eaLnBrk="1" fontAlgn="auto" latinLnBrk="0" hangingPunct="1">
              <a:lnSpc>
                <a:spcPct val="100000"/>
              </a:lnSpc>
              <a:spcBef>
                <a:spcPts val="0"/>
              </a:spcBef>
              <a:spcAft>
                <a:spcPts val="338"/>
              </a:spcAft>
              <a:buClrTx/>
              <a:buSzTx/>
              <a:buFontTx/>
              <a:buNone/>
              <a:tabLst/>
              <a:defRPr/>
            </a:pPr>
            <a:r>
              <a:rPr lang="en-US" altLang="da-DK" sz="506" b="1" baseline="0" noProof="1">
                <a:solidFill>
                  <a:schemeClr val="tx1"/>
                </a:solidFill>
                <a:latin typeface="+mn-lt"/>
                <a:cs typeface="Verdana" panose="020B0604030504040204" pitchFamily="34" charset="0"/>
              </a:rPr>
              <a:t>2. </a:t>
            </a:r>
            <a:r>
              <a:rPr lang="en-US" altLang="da-DK" sz="506" b="0" baseline="0" noProof="1">
                <a:solidFill>
                  <a:schemeClr val="tx1"/>
                </a:solidFill>
                <a:latin typeface="+mn-lt"/>
                <a:cs typeface="Verdana" panose="020B0604030504040204" pitchFamily="34" charset="0"/>
              </a:rPr>
              <a:t>In the dropdown, click </a:t>
            </a:r>
            <a:r>
              <a:rPr lang="en-US" altLang="da-DK" sz="506" b="1" baseline="0" noProof="1">
                <a:solidFill>
                  <a:schemeClr val="tx1"/>
                </a:solidFill>
                <a:latin typeface="+mn-lt"/>
                <a:cs typeface="Verdana" panose="020B0604030504040204" pitchFamily="34" charset="0"/>
              </a:rPr>
              <a:t>Images</a:t>
            </a:r>
            <a:r>
              <a:rPr lang="en-US" altLang="da-DK" sz="506" b="0" baseline="0" noProof="1">
                <a:solidFill>
                  <a:schemeClr val="tx1"/>
                </a:solidFill>
                <a:latin typeface="+mn-lt"/>
                <a:cs typeface="Verdana" panose="020B0604030504040204" pitchFamily="34" charset="0"/>
              </a:rPr>
              <a:t>, </a:t>
            </a:r>
            <a:br>
              <a:rPr lang="en-US" altLang="da-DK" sz="506" b="0" baseline="0" noProof="1">
                <a:solidFill>
                  <a:schemeClr val="tx1"/>
                </a:solidFill>
                <a:latin typeface="+mn-lt"/>
                <a:cs typeface="Verdana" panose="020B0604030504040204" pitchFamily="34" charset="0"/>
              </a:rPr>
            </a:br>
            <a:r>
              <a:rPr lang="en-US" altLang="da-DK" sz="506" b="0" baseline="0" noProof="1">
                <a:solidFill>
                  <a:schemeClr val="tx1"/>
                </a:solidFill>
                <a:latin typeface="+mn-lt"/>
                <a:cs typeface="Verdana" panose="020B0604030504040204" pitchFamily="34" charset="0"/>
              </a:rPr>
              <a:t>or click the </a:t>
            </a:r>
            <a:r>
              <a:rPr lang="en-US" altLang="da-DK" sz="506" b="1" baseline="0" noProof="1">
                <a:solidFill>
                  <a:schemeClr val="tx1"/>
                </a:solidFill>
                <a:latin typeface="+mn-lt"/>
                <a:cs typeface="Verdana" panose="020B0604030504040204" pitchFamily="34" charset="0"/>
              </a:rPr>
              <a:t>Images </a:t>
            </a:r>
            <a:r>
              <a:rPr lang="en-US" altLang="da-DK" sz="506" b="0" i="0" baseline="0" noProof="1">
                <a:solidFill>
                  <a:schemeClr val="tx1"/>
                </a:solidFill>
                <a:latin typeface="+mn-lt"/>
                <a:cs typeface="Verdana" panose="020B0604030504040204" pitchFamily="34" charset="0"/>
              </a:rPr>
              <a:t>button</a:t>
            </a:r>
            <a:r>
              <a:rPr lang="en-US" altLang="da-DK" sz="506" b="0" baseline="0" noProof="1">
                <a:solidFill>
                  <a:schemeClr val="tx1"/>
                </a:solidFill>
                <a:latin typeface="+mn-lt"/>
                <a:cs typeface="Verdana" panose="020B0604030504040204" pitchFamily="34" charset="0"/>
              </a:rPr>
              <a:t> in the Templafy pane on the right side of the screen</a:t>
            </a:r>
            <a:endParaRPr lang="en-US" altLang="da-DK" sz="506" noProof="1">
              <a:solidFill>
                <a:schemeClr val="tx1"/>
              </a:solidFill>
              <a:latin typeface="+mn-lt"/>
              <a:cs typeface="Verdana" panose="020B0604030504040204" pitchFamily="34" charset="0"/>
            </a:endParaRPr>
          </a:p>
          <a:p>
            <a:pPr marL="0" marR="0" lvl="0" indent="0" algn="l" defTabSz="514337" rtl="0" eaLnBrk="1" fontAlgn="auto" latinLnBrk="0" hangingPunct="1">
              <a:lnSpc>
                <a:spcPct val="100000"/>
              </a:lnSpc>
              <a:spcBef>
                <a:spcPts val="0"/>
              </a:spcBef>
              <a:spcAft>
                <a:spcPts val="338"/>
              </a:spcAft>
              <a:buClrTx/>
              <a:buSzTx/>
              <a:buFontTx/>
              <a:buNone/>
              <a:tabLst/>
              <a:defRPr/>
            </a:pPr>
            <a:endParaRPr lang="en-US" altLang="da-DK" sz="506" b="0" baseline="0" noProof="1">
              <a:solidFill>
                <a:schemeClr val="tx1"/>
              </a:solidFill>
              <a:latin typeface="+mn-lt"/>
              <a:cs typeface="Verdana" panose="020B0604030504040204" pitchFamily="34" charset="0"/>
            </a:endParaRPr>
          </a:p>
          <a:p>
            <a:pPr marL="0" marR="0" lvl="0" indent="0" algn="l" defTabSz="514337" rtl="0" eaLnBrk="1" fontAlgn="auto" latinLnBrk="0" hangingPunct="1">
              <a:lnSpc>
                <a:spcPct val="100000"/>
              </a:lnSpc>
              <a:spcBef>
                <a:spcPts val="0"/>
              </a:spcBef>
              <a:spcAft>
                <a:spcPts val="338"/>
              </a:spcAft>
              <a:buClrTx/>
              <a:buSzTx/>
              <a:buFontTx/>
              <a:buNone/>
              <a:tabLst/>
              <a:defRPr/>
            </a:pPr>
            <a:r>
              <a:rPr lang="en-US" altLang="da-DK" sz="506" b="1" baseline="0" noProof="1">
                <a:solidFill>
                  <a:schemeClr val="tx1"/>
                </a:solidFill>
                <a:latin typeface="+mn-lt"/>
                <a:cs typeface="Verdana" panose="020B0604030504040204" pitchFamily="34" charset="0"/>
              </a:rPr>
              <a:t>Insert picture</a:t>
            </a:r>
            <a:endParaRPr lang="en-US" sz="1350" dirty="0"/>
          </a:p>
          <a:p>
            <a:pPr eaLnBrk="1" hangingPunct="1">
              <a:spcAft>
                <a:spcPts val="338"/>
              </a:spcAft>
              <a:defRPr/>
            </a:pPr>
            <a:r>
              <a:rPr lang="en-US" altLang="da-DK" sz="506" b="0" noProof="1">
                <a:solidFill>
                  <a:schemeClr val="tx1"/>
                </a:solidFill>
                <a:latin typeface="+mn-lt"/>
                <a:cs typeface="Verdana" panose="020B0604030504040204" pitchFamily="34" charset="0"/>
              </a:rPr>
              <a:t>On slides with pictureplaceholder, click on the icon and choose </a:t>
            </a:r>
            <a:r>
              <a:rPr lang="en-US" altLang="da-DK" sz="506" b="1" noProof="1">
                <a:solidFill>
                  <a:schemeClr val="tx1"/>
                </a:solidFill>
                <a:latin typeface="+mn-lt"/>
                <a:cs typeface="Verdana" panose="020B0604030504040204" pitchFamily="34" charset="0"/>
              </a:rPr>
              <a:t>Insert</a:t>
            </a:r>
            <a:endParaRPr lang="en-US" sz="1350" dirty="0"/>
          </a:p>
          <a:p>
            <a:pPr eaLnBrk="1" hangingPunct="1">
              <a:spcBef>
                <a:spcPts val="675"/>
              </a:spcBef>
              <a:spcAft>
                <a:spcPts val="338"/>
              </a:spcAft>
              <a:defRPr/>
            </a:pPr>
            <a:r>
              <a:rPr lang="en-US" sz="506" b="1" noProof="1">
                <a:solidFill>
                  <a:schemeClr val="tx1"/>
                </a:solidFill>
                <a:latin typeface="+mn-lt"/>
                <a:cs typeface="Verdana" panose="020B0604030504040204" pitchFamily="34" charset="0"/>
              </a:rPr>
              <a:t>Crop picture</a:t>
            </a:r>
            <a:endParaRPr lang="en-US" sz="1350" dirty="0"/>
          </a:p>
          <a:p>
            <a:pPr eaLnBrk="1" hangingPunct="1">
              <a:spcAft>
                <a:spcPts val="338"/>
              </a:spcAft>
              <a:defRPr/>
            </a:pPr>
            <a:r>
              <a:rPr lang="en-US" altLang="da-DK" sz="506" b="1" noProof="1">
                <a:solidFill>
                  <a:schemeClr val="tx1"/>
                </a:solidFill>
                <a:latin typeface="+mn-lt"/>
                <a:cs typeface="Verdana" panose="020B0604030504040204" pitchFamily="34" charset="0"/>
              </a:rPr>
              <a:t>1. </a:t>
            </a:r>
            <a:r>
              <a:rPr lang="en-US" altLang="da-DK" sz="506" b="0" noProof="1">
                <a:solidFill>
                  <a:schemeClr val="tx1"/>
                </a:solidFill>
                <a:latin typeface="+mn-lt"/>
                <a:cs typeface="Verdana" panose="020B0604030504040204" pitchFamily="34" charset="0"/>
              </a:rPr>
              <a:t>Click </a:t>
            </a:r>
            <a:r>
              <a:rPr lang="en-US" altLang="da-DK" sz="506" b="1" noProof="1">
                <a:solidFill>
                  <a:schemeClr val="tx1"/>
                </a:solidFill>
                <a:latin typeface="+mn-lt"/>
                <a:cs typeface="Verdana" panose="020B0604030504040204" pitchFamily="34" charset="0"/>
              </a:rPr>
              <a:t>Crop</a:t>
            </a:r>
            <a:r>
              <a:rPr lang="en-US" altLang="da-DK" sz="506" b="0" noProof="1">
                <a:solidFill>
                  <a:schemeClr val="tx1"/>
                </a:solidFill>
                <a:latin typeface="+mn-lt"/>
                <a:cs typeface="Verdana" panose="020B0604030504040204" pitchFamily="34" charset="0"/>
              </a:rPr>
              <a:t> to change size or </a:t>
            </a:r>
            <a:br>
              <a:rPr lang="en-US" altLang="da-DK" sz="506" b="0" noProof="1">
                <a:solidFill>
                  <a:schemeClr val="tx1"/>
                </a:solidFill>
                <a:latin typeface="+mn-lt"/>
                <a:cs typeface="Verdana" panose="020B0604030504040204" pitchFamily="34" charset="0"/>
              </a:rPr>
            </a:br>
            <a:r>
              <a:rPr lang="en-US" altLang="da-DK" sz="506" b="0" noProof="1">
                <a:solidFill>
                  <a:schemeClr val="tx1"/>
                </a:solidFill>
                <a:latin typeface="+mn-lt"/>
                <a:cs typeface="Verdana" panose="020B0604030504040204" pitchFamily="34" charset="0"/>
              </a:rPr>
              <a:t>focus of the picture</a:t>
            </a:r>
            <a:endParaRPr lang="en-US" sz="1350" dirty="0"/>
          </a:p>
          <a:p>
            <a:pPr eaLnBrk="1" hangingPunct="1">
              <a:spcAft>
                <a:spcPts val="338"/>
              </a:spcAft>
              <a:defRPr/>
            </a:pPr>
            <a:r>
              <a:rPr lang="en-US" altLang="da-DK" sz="506" b="1" noProof="1">
                <a:solidFill>
                  <a:schemeClr val="tx1"/>
                </a:solidFill>
                <a:latin typeface="+mn-lt"/>
                <a:cs typeface="Verdana" panose="020B0604030504040204" pitchFamily="34" charset="0"/>
              </a:rPr>
              <a:t>2. </a:t>
            </a:r>
            <a:r>
              <a:rPr lang="en-US" altLang="da-DK" sz="506" b="0" noProof="1">
                <a:solidFill>
                  <a:schemeClr val="tx1"/>
                </a:solidFill>
                <a:latin typeface="+mn-lt"/>
                <a:cs typeface="Verdana" panose="020B0604030504040204" pitchFamily="34" charset="0"/>
              </a:rPr>
              <a:t>If you want to scale the picture, hold </a:t>
            </a:r>
            <a:r>
              <a:rPr lang="en-US" altLang="da-DK" sz="506" b="1" noProof="1">
                <a:solidFill>
                  <a:schemeClr val="tx1"/>
                </a:solidFill>
                <a:latin typeface="+mn-lt"/>
                <a:cs typeface="Verdana" panose="020B0604030504040204" pitchFamily="34" charset="0"/>
              </a:rPr>
              <a:t>SHIFT</a:t>
            </a:r>
            <a:r>
              <a:rPr lang="en-US" altLang="da-DK" sz="506" b="0" noProof="1">
                <a:solidFill>
                  <a:schemeClr val="tx1"/>
                </a:solidFill>
                <a:latin typeface="+mn-lt"/>
                <a:cs typeface="Verdana" panose="020B0604030504040204" pitchFamily="34" charset="0"/>
              </a:rPr>
              <a:t>-key down while dragging the corners of the picture</a:t>
            </a:r>
            <a:br>
              <a:rPr lang="en-US" altLang="da-DK" sz="506" b="0" noProof="1">
                <a:solidFill>
                  <a:schemeClr val="tx1"/>
                </a:solidFill>
                <a:latin typeface="+mn-lt"/>
                <a:cs typeface="Verdana" panose="020B0604030504040204" pitchFamily="34" charset="0"/>
              </a:rPr>
            </a:br>
            <a:endParaRPr lang="en-US" altLang="da-DK" sz="506" b="0" noProof="1">
              <a:solidFill>
                <a:schemeClr val="tx1"/>
              </a:solidFill>
              <a:latin typeface="+mn-lt"/>
              <a:cs typeface="Verdana" panose="020B0604030504040204" pitchFamily="34" charset="0"/>
            </a:endParaRPr>
          </a:p>
          <a:p>
            <a:pPr eaLnBrk="1" hangingPunct="1">
              <a:spcAft>
                <a:spcPts val="338"/>
              </a:spcAft>
              <a:defRPr/>
            </a:pPr>
            <a:r>
              <a:rPr lang="en-US" altLang="da-DK" sz="506" b="1" noProof="1">
                <a:solidFill>
                  <a:schemeClr val="tx1"/>
                </a:solidFill>
                <a:latin typeface="+mn-lt"/>
                <a:cs typeface="Verdana" panose="020B0604030504040204" pitchFamily="34" charset="0"/>
              </a:rPr>
              <a:t>HINT: </a:t>
            </a:r>
            <a:r>
              <a:rPr lang="en-US" altLang="da-DK" sz="506" b="0" noProof="1">
                <a:solidFill>
                  <a:schemeClr val="tx1"/>
                </a:solidFill>
                <a:latin typeface="+mn-lt"/>
                <a:cs typeface="Verdana" panose="020B0604030504040204" pitchFamily="34" charset="0"/>
              </a:rPr>
              <a:t>If you delete the picture and insert a new one, the picture may lie in front of the text or graphic.</a:t>
            </a:r>
            <a:br>
              <a:rPr lang="en-US" altLang="da-DK" sz="506" b="0" noProof="1">
                <a:solidFill>
                  <a:schemeClr val="tx1"/>
                </a:solidFill>
                <a:latin typeface="+mn-lt"/>
                <a:cs typeface="Verdana" panose="020B0604030504040204" pitchFamily="34" charset="0"/>
              </a:rPr>
            </a:br>
            <a:r>
              <a:rPr lang="en-US" altLang="da-DK" sz="506" b="0" noProof="1">
                <a:solidFill>
                  <a:schemeClr val="tx1"/>
                </a:solidFill>
                <a:latin typeface="+mn-lt"/>
                <a:cs typeface="Verdana" panose="020B0604030504040204" pitchFamily="34" charset="0"/>
              </a:rPr>
              <a:t>If this happens, select the picture, </a:t>
            </a:r>
            <a:br>
              <a:rPr lang="en-US" altLang="da-DK" sz="506" b="0" noProof="1">
                <a:solidFill>
                  <a:schemeClr val="tx1"/>
                </a:solidFill>
                <a:latin typeface="+mn-lt"/>
                <a:cs typeface="Verdana" panose="020B0604030504040204" pitchFamily="34" charset="0"/>
              </a:rPr>
            </a:br>
            <a:r>
              <a:rPr lang="en-US" altLang="da-DK" sz="506" b="0" noProof="1">
                <a:solidFill>
                  <a:schemeClr val="tx1"/>
                </a:solidFill>
                <a:latin typeface="+mn-lt"/>
                <a:cs typeface="Verdana" panose="020B0604030504040204" pitchFamily="34" charset="0"/>
              </a:rPr>
              <a:t>right-click and choose </a:t>
            </a:r>
            <a:r>
              <a:rPr lang="en-US" altLang="da-DK" sz="506" b="1" noProof="1">
                <a:solidFill>
                  <a:schemeClr val="tx1"/>
                </a:solidFill>
                <a:latin typeface="+mn-lt"/>
                <a:cs typeface="Verdana" panose="020B0604030504040204" pitchFamily="34" charset="0"/>
              </a:rPr>
              <a:t>Send to Back</a:t>
            </a:r>
            <a:br>
              <a:rPr lang="en-US" altLang="da-DK" sz="506" b="1" noProof="1">
                <a:solidFill>
                  <a:schemeClr val="tx1"/>
                </a:solidFill>
                <a:latin typeface="+mn-lt"/>
                <a:cs typeface="Verdana" panose="020B0604030504040204" pitchFamily="34" charset="0"/>
              </a:rPr>
            </a:br>
            <a:br>
              <a:rPr lang="en-US" altLang="da-DK" sz="506" b="1" noProof="1">
                <a:solidFill>
                  <a:schemeClr val="tx1"/>
                </a:solidFill>
                <a:latin typeface="+mn-lt"/>
                <a:cs typeface="Verdana" panose="020B0604030504040204" pitchFamily="34" charset="0"/>
              </a:rPr>
            </a:br>
            <a:r>
              <a:rPr lang="en-US" altLang="da-DK" sz="900" b="0" noProof="1">
                <a:solidFill>
                  <a:schemeClr val="tx1"/>
                </a:solidFill>
                <a:latin typeface="+mn-lt"/>
                <a:cs typeface="Verdana" panose="020B0604030504040204" pitchFamily="34" charset="0"/>
              </a:rPr>
              <a:t>COPY/PASTE CONTENT</a:t>
            </a:r>
            <a:endParaRPr lang="en-US" sz="1350" dirty="0"/>
          </a:p>
          <a:p>
            <a:pPr eaLnBrk="1" hangingPunct="1">
              <a:spcAft>
                <a:spcPts val="338"/>
              </a:spcAft>
              <a:defRPr/>
            </a:pPr>
            <a:r>
              <a:rPr lang="en-US" altLang="da-DK" sz="506" b="1" noProof="1">
                <a:solidFill>
                  <a:schemeClr val="tx1"/>
                </a:solidFill>
                <a:latin typeface="+mn-lt"/>
                <a:cs typeface="Verdana" panose="020B0604030504040204" pitchFamily="34" charset="0"/>
              </a:rPr>
              <a:t>Best practice: </a:t>
            </a:r>
            <a:r>
              <a:rPr lang="en-US" altLang="da-DK" sz="506" b="0" noProof="1">
                <a:solidFill>
                  <a:schemeClr val="tx1"/>
                </a:solidFill>
                <a:latin typeface="+mn-lt"/>
                <a:cs typeface="Verdana" panose="020B0604030504040204" pitchFamily="34" charset="0"/>
              </a:rPr>
              <a:t>Create a slide in your new presentation and copy </a:t>
            </a:r>
            <a:r>
              <a:rPr lang="en-US" altLang="da-DK" sz="506" b="0" i="0" u="sng" noProof="1">
                <a:solidFill>
                  <a:schemeClr val="tx1"/>
                </a:solidFill>
                <a:latin typeface="+mn-lt"/>
                <a:cs typeface="Verdana" panose="020B0604030504040204" pitchFamily="34" charset="0"/>
              </a:rPr>
              <a:t>one</a:t>
            </a:r>
            <a:r>
              <a:rPr lang="en-US" altLang="da-DK" sz="506" b="0" i="0" u="none" noProof="1">
                <a:solidFill>
                  <a:schemeClr val="tx1"/>
                </a:solidFill>
                <a:latin typeface="+mn-lt"/>
                <a:cs typeface="Verdana" panose="020B0604030504040204" pitchFamily="34" charset="0"/>
              </a:rPr>
              <a:t> piece of content at a time (e.g. copy all text from </a:t>
            </a:r>
            <a:r>
              <a:rPr lang="en-US" altLang="da-DK" sz="506" b="0" i="0" u="sng" noProof="1">
                <a:solidFill>
                  <a:schemeClr val="tx1"/>
                </a:solidFill>
                <a:latin typeface="+mn-lt"/>
                <a:cs typeface="Verdana" panose="020B0604030504040204" pitchFamily="34" charset="0"/>
              </a:rPr>
              <a:t>one</a:t>
            </a:r>
            <a:r>
              <a:rPr lang="en-US" altLang="da-DK" sz="506" b="0" i="0" u="none" noProof="1">
                <a:solidFill>
                  <a:schemeClr val="tx1"/>
                </a:solidFill>
                <a:latin typeface="+mn-lt"/>
                <a:cs typeface="Verdana" panose="020B0604030504040204" pitchFamily="34" charset="0"/>
              </a:rPr>
              <a:t> textbox)</a:t>
            </a:r>
            <a:endParaRPr lang="en-US" altLang="da-DK" sz="506" b="1" i="0" u="sng" noProof="1">
              <a:solidFill>
                <a:schemeClr val="tx1"/>
              </a:solidFill>
              <a:latin typeface="+mn-lt"/>
              <a:cs typeface="Verdana" panose="020B0604030504040204" pitchFamily="34" charset="0"/>
            </a:endParaRPr>
          </a:p>
          <a:p>
            <a:pPr eaLnBrk="1" hangingPunct="1">
              <a:spcAft>
                <a:spcPts val="338"/>
              </a:spcAft>
              <a:defRPr/>
            </a:pPr>
            <a:endParaRPr lang="en-US" altLang="da-DK" sz="506" b="1" noProof="1">
              <a:solidFill>
                <a:schemeClr val="tx1"/>
              </a:solidFill>
              <a:latin typeface="+mn-lt"/>
              <a:cs typeface="Verdana" panose="020B0604030504040204" pitchFamily="34" charset="0"/>
            </a:endParaRP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5452767" y="1791789"/>
            <a:ext cx="507502"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269081" y="1523713"/>
            <a:ext cx="2052000" cy="245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81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514337" rtl="0" eaLnBrk="1" fontAlgn="auto" latinLnBrk="0" hangingPunct="1">
              <a:lnSpc>
                <a:spcPct val="100000"/>
              </a:lnSpc>
              <a:spcBef>
                <a:spcPts val="0"/>
              </a:spcBef>
              <a:spcAft>
                <a:spcPts val="338"/>
              </a:spcAft>
              <a:buClrTx/>
              <a:buSzTx/>
              <a:buFontTx/>
              <a:buNone/>
              <a:tabLst/>
              <a:defRPr/>
            </a:pPr>
            <a:r>
              <a:rPr lang="en-US" sz="900" dirty="0">
                <a:latin typeface="+mn-lt"/>
                <a:cs typeface="Verdana" panose="020B0604030504040204" pitchFamily="34" charset="0"/>
              </a:rPr>
              <a:t>TEXT STYLES</a:t>
            </a:r>
            <a:endParaRPr lang="en-US" altLang="da-DK" sz="900" b="0" noProof="1">
              <a:solidFill>
                <a:schemeClr val="tx1"/>
              </a:solidFill>
              <a:latin typeface="+mn-lt"/>
              <a:cs typeface="Verdana" panose="020B0604030504040204" pitchFamily="34" charset="0"/>
            </a:endParaRPr>
          </a:p>
          <a:p>
            <a:pPr eaLnBrk="1" hangingPunct="1">
              <a:spcAft>
                <a:spcPts val="338"/>
              </a:spcAft>
              <a:defRPr/>
            </a:pPr>
            <a:r>
              <a:rPr lang="en-US" altLang="da-DK" sz="506" b="0" noProof="1">
                <a:solidFill>
                  <a:schemeClr val="tx1"/>
                </a:solidFill>
                <a:latin typeface="+mn-lt"/>
                <a:cs typeface="Verdana" panose="020B0604030504040204" pitchFamily="34" charset="0"/>
              </a:rPr>
              <a:t>Use the </a:t>
            </a:r>
            <a:r>
              <a:rPr lang="en-US" altLang="da-DK" sz="506" b="1" noProof="1">
                <a:solidFill>
                  <a:schemeClr val="tx1"/>
                </a:solidFill>
                <a:latin typeface="+mn-lt"/>
                <a:cs typeface="Verdana" panose="020B0604030504040204" pitchFamily="34" charset="0"/>
              </a:rPr>
              <a:t>TAB</a:t>
            </a:r>
            <a:r>
              <a:rPr lang="en-US" altLang="da-DK" sz="506" b="0" noProof="1">
                <a:solidFill>
                  <a:schemeClr val="tx1"/>
                </a:solidFill>
                <a:latin typeface="+mn-lt"/>
                <a:cs typeface="Verdana" panose="020B0604030504040204" pitchFamily="34" charset="0"/>
              </a:rPr>
              <a:t>-key</a:t>
            </a:r>
            <a:r>
              <a:rPr lang="en-US" altLang="da-DK" sz="506" b="0" baseline="0" noProof="1">
                <a:solidFill>
                  <a:schemeClr val="tx1"/>
                </a:solidFill>
                <a:latin typeface="+mn-lt"/>
                <a:cs typeface="Verdana" panose="020B0604030504040204" pitchFamily="34" charset="0"/>
              </a:rPr>
              <a:t> to jump through levels. Click </a:t>
            </a:r>
            <a:r>
              <a:rPr lang="en-US" altLang="da-DK" sz="506" b="1" baseline="0" noProof="1">
                <a:solidFill>
                  <a:schemeClr val="tx1"/>
                </a:solidFill>
                <a:latin typeface="+mn-lt"/>
                <a:cs typeface="Verdana" panose="020B0604030504040204" pitchFamily="34" charset="0"/>
              </a:rPr>
              <a:t>ENTER</a:t>
            </a:r>
            <a:r>
              <a:rPr lang="en-US" altLang="da-DK" sz="506" b="0" baseline="0" noProof="1">
                <a:solidFill>
                  <a:schemeClr val="tx1"/>
                </a:solidFill>
                <a:latin typeface="+mn-lt"/>
                <a:cs typeface="Verdana" panose="020B0604030504040204" pitchFamily="34" charset="0"/>
              </a:rPr>
              <a:t>, then </a:t>
            </a:r>
            <a:r>
              <a:rPr lang="en-US" altLang="da-DK" sz="506" b="1" baseline="0" noProof="1">
                <a:solidFill>
                  <a:schemeClr val="tx1"/>
                </a:solidFill>
                <a:latin typeface="+mn-lt"/>
                <a:cs typeface="Verdana" panose="020B0604030504040204" pitchFamily="34" charset="0"/>
              </a:rPr>
              <a:t>TAB</a:t>
            </a:r>
            <a:r>
              <a:rPr lang="en-US" altLang="da-DK" sz="506" b="0" baseline="0" noProof="1">
                <a:solidFill>
                  <a:schemeClr val="tx1"/>
                </a:solidFill>
                <a:latin typeface="+mn-lt"/>
                <a:cs typeface="Verdana" panose="020B0604030504040204" pitchFamily="34" charset="0"/>
              </a:rPr>
              <a:t> to switch from one level to the next level</a:t>
            </a:r>
            <a:endParaRPr lang="en-US" sz="1350" dirty="0"/>
          </a:p>
          <a:p>
            <a:pPr eaLnBrk="1" hangingPunct="1">
              <a:spcAft>
                <a:spcPts val="338"/>
              </a:spcAft>
              <a:defRPr/>
            </a:pPr>
            <a:r>
              <a:rPr lang="en-US" altLang="da-DK" sz="506" b="0" baseline="0" noProof="1">
                <a:solidFill>
                  <a:schemeClr val="tx1"/>
                </a:solidFill>
                <a:latin typeface="+mn-lt"/>
                <a:cs typeface="Verdana" panose="020B0604030504040204" pitchFamily="34" charset="0"/>
              </a:rPr>
              <a:t>To go back in levels use </a:t>
            </a:r>
            <a:r>
              <a:rPr lang="en-US" altLang="da-DK" sz="506" b="1" baseline="0" noProof="1">
                <a:solidFill>
                  <a:schemeClr val="tx1"/>
                </a:solidFill>
                <a:latin typeface="+mn-lt"/>
                <a:cs typeface="Verdana" panose="020B0604030504040204" pitchFamily="34" charset="0"/>
              </a:rPr>
              <a:t>SHIFT-TAB</a:t>
            </a:r>
            <a:endParaRPr lang="en-US" sz="506" b="1" noProof="1">
              <a:solidFill>
                <a:schemeClr val="tx1"/>
              </a:solidFill>
              <a:latin typeface="+mn-lt"/>
              <a:cs typeface="Verdana" panose="020B0604030504040204" pitchFamily="34" charset="0"/>
            </a:endParaRPr>
          </a:p>
          <a:p>
            <a:pPr eaLnBrk="1" hangingPunct="1">
              <a:spcAft>
                <a:spcPts val="338"/>
              </a:spcAft>
              <a:defRPr/>
            </a:pPr>
            <a:r>
              <a:rPr lang="en-US" sz="506" noProof="1">
                <a:solidFill>
                  <a:schemeClr val="tx1"/>
                </a:solidFill>
                <a:latin typeface="+mn-lt"/>
                <a:cs typeface="Verdana" panose="020B0604030504040204" pitchFamily="34" charset="0"/>
              </a:rPr>
              <a:t>Alternatively, </a:t>
            </a:r>
            <a:r>
              <a:rPr lang="en-US" sz="506" b="1" noProof="1">
                <a:solidFill>
                  <a:schemeClr val="tx1"/>
                </a:solidFill>
                <a:latin typeface="+mn-lt"/>
                <a:cs typeface="Verdana" panose="020B0604030504040204" pitchFamily="34" charset="0"/>
              </a:rPr>
              <a:t>Increase</a:t>
            </a:r>
            <a:r>
              <a:rPr lang="en-US" sz="506" baseline="0" noProof="1">
                <a:solidFill>
                  <a:schemeClr val="tx1"/>
                </a:solidFill>
                <a:latin typeface="+mn-lt"/>
                <a:cs typeface="Verdana" panose="020B0604030504040204" pitchFamily="34" charset="0"/>
              </a:rPr>
              <a:t> and </a:t>
            </a:r>
            <a:r>
              <a:rPr lang="en-US" sz="506" b="1" baseline="0" noProof="1">
                <a:solidFill>
                  <a:schemeClr val="tx1"/>
                </a:solidFill>
                <a:latin typeface="+mn-lt"/>
                <a:cs typeface="Verdana" panose="020B0604030504040204" pitchFamily="34" charset="0"/>
              </a:rPr>
              <a:t>Decrease</a:t>
            </a:r>
            <a:br>
              <a:rPr lang="en-US" sz="506" b="1" baseline="0" noProof="1">
                <a:solidFill>
                  <a:schemeClr val="tx1"/>
                </a:solidFill>
                <a:latin typeface="+mn-lt"/>
                <a:cs typeface="Verdana" panose="020B0604030504040204" pitchFamily="34" charset="0"/>
              </a:rPr>
            </a:br>
            <a:r>
              <a:rPr lang="en-US" sz="506" baseline="0" noProof="1">
                <a:solidFill>
                  <a:schemeClr val="tx1"/>
                </a:solidFill>
                <a:latin typeface="+mn-lt"/>
                <a:cs typeface="Verdana" panose="020B0604030504040204" pitchFamily="34" charset="0"/>
              </a:rPr>
              <a:t>list level can be used</a:t>
            </a:r>
            <a:endParaRPr lang="en-US" sz="1350" dirty="0"/>
          </a:p>
          <a:p>
            <a:pPr eaLnBrk="1" hangingPunct="1">
              <a:spcAft>
                <a:spcPts val="338"/>
              </a:spcAft>
              <a:defRPr/>
            </a:pPr>
            <a:endParaRPr lang="en-US" sz="506" baseline="0" noProof="1">
              <a:solidFill>
                <a:schemeClr val="tx1"/>
              </a:solidFill>
              <a:latin typeface="+mn-lt"/>
              <a:cs typeface="Verdana" panose="020B0604030504040204" pitchFamily="34" charset="0"/>
            </a:endParaRPr>
          </a:p>
          <a:p>
            <a:pPr eaLnBrk="1" hangingPunct="1">
              <a:spcAft>
                <a:spcPts val="338"/>
              </a:spcAft>
              <a:defRPr/>
            </a:pPr>
            <a:r>
              <a:rPr lang="en-US" altLang="da-DK" sz="506" b="1" noProof="1">
                <a:solidFill>
                  <a:schemeClr val="tx1"/>
                </a:solidFill>
                <a:latin typeface="+mn-lt"/>
                <a:cs typeface="Verdana" panose="020B0604030504040204" pitchFamily="34" charset="0"/>
              </a:rPr>
              <a:t>HINT: </a:t>
            </a:r>
            <a:r>
              <a:rPr lang="en-US" sz="506" b="1" noProof="1">
                <a:solidFill>
                  <a:schemeClr val="tx1"/>
                </a:solidFill>
                <a:latin typeface="+mn-lt"/>
                <a:cs typeface="Verdana" panose="020B0604030504040204" pitchFamily="34" charset="0"/>
              </a:rPr>
              <a:t>Use bullet button</a:t>
            </a:r>
            <a:endParaRPr lang="en-US" sz="1350" dirty="0"/>
          </a:p>
          <a:p>
            <a:pPr marL="0" marR="0" lvl="0" indent="0" algn="l" defTabSz="514337" rtl="0" eaLnBrk="1" fontAlgn="auto" latinLnBrk="0" hangingPunct="1">
              <a:lnSpc>
                <a:spcPct val="100000"/>
              </a:lnSpc>
              <a:spcBef>
                <a:spcPts val="0"/>
              </a:spcBef>
              <a:spcAft>
                <a:spcPts val="338"/>
              </a:spcAft>
              <a:buClrTx/>
              <a:buSzTx/>
              <a:buFontTx/>
              <a:buNone/>
              <a:tabLst/>
              <a:defRPr/>
            </a:pPr>
            <a:r>
              <a:rPr lang="en-US" altLang="da-DK" sz="506" b="0" noProof="1">
                <a:solidFill>
                  <a:schemeClr val="tx1"/>
                </a:solidFill>
                <a:latin typeface="+mn-lt"/>
                <a:cs typeface="Verdana" panose="020B0604030504040204" pitchFamily="34" charset="0"/>
              </a:rPr>
              <a:t>Delete bullet for regular text.</a:t>
            </a:r>
            <a:br>
              <a:rPr lang="en-US" altLang="da-DK" sz="506" b="0" noProof="1">
                <a:solidFill>
                  <a:schemeClr val="tx1"/>
                </a:solidFill>
                <a:latin typeface="+mn-lt"/>
                <a:cs typeface="Verdana" panose="020B0604030504040204" pitchFamily="34" charset="0"/>
              </a:rPr>
            </a:br>
            <a:r>
              <a:rPr lang="en-US" altLang="da-DK" sz="506" b="0" noProof="1">
                <a:solidFill>
                  <a:schemeClr val="tx1"/>
                </a:solidFill>
                <a:latin typeface="+mn-lt"/>
                <a:cs typeface="Verdana" panose="020B0604030504040204" pitchFamily="34" charset="0"/>
              </a:rPr>
              <a:t>Click on the bullet button to reaply the correct bullet again</a:t>
            </a:r>
            <a:endParaRPr lang="en-US" sz="1350" dirty="0"/>
          </a:p>
          <a:p>
            <a:pPr marL="0" marR="0" lvl="0" indent="0" algn="l" defTabSz="514337" rtl="0" eaLnBrk="1" fontAlgn="auto" latinLnBrk="0" hangingPunct="1">
              <a:lnSpc>
                <a:spcPct val="100000"/>
              </a:lnSpc>
              <a:spcBef>
                <a:spcPts val="0"/>
              </a:spcBef>
              <a:spcAft>
                <a:spcPts val="338"/>
              </a:spcAft>
              <a:buClrTx/>
              <a:buSzTx/>
              <a:buFontTx/>
              <a:buNone/>
              <a:tabLst/>
              <a:defRPr/>
            </a:pPr>
            <a:br>
              <a:rPr lang="en-US" altLang="da-DK" sz="506" b="0" noProof="1">
                <a:solidFill>
                  <a:schemeClr val="tx1"/>
                </a:solidFill>
                <a:latin typeface="+mn-lt"/>
                <a:cs typeface="Verdana" panose="020B0604030504040204" pitchFamily="34" charset="0"/>
              </a:rPr>
            </a:br>
            <a:r>
              <a:rPr lang="en-US" sz="900" dirty="0">
                <a:latin typeface="+mn-lt"/>
                <a:cs typeface="Verdana" panose="020B0604030504040204" pitchFamily="34" charset="0"/>
              </a:rPr>
              <a:t>SLIDES &amp; LAYOUTS</a:t>
            </a:r>
            <a:br>
              <a:rPr lang="en-US" altLang="da-DK" sz="506" b="1" noProof="1">
                <a:solidFill>
                  <a:schemeClr val="tx1"/>
                </a:solidFill>
                <a:latin typeface="+mn-lt"/>
                <a:cs typeface="Verdana" panose="020B0604030504040204" pitchFamily="34" charset="0"/>
              </a:rPr>
            </a:br>
            <a:br>
              <a:rPr lang="en-US" altLang="da-DK" sz="506" b="1" noProof="1">
                <a:solidFill>
                  <a:schemeClr val="tx1"/>
                </a:solidFill>
                <a:latin typeface="+mn-lt"/>
                <a:cs typeface="Verdana" panose="020B0604030504040204" pitchFamily="34" charset="0"/>
              </a:rPr>
            </a:br>
            <a:r>
              <a:rPr lang="en-US" altLang="da-DK" sz="506" b="0" noProof="1">
                <a:solidFill>
                  <a:schemeClr val="tx1"/>
                </a:solidFill>
                <a:latin typeface="+mn-lt"/>
                <a:cs typeface="Verdana" panose="020B0604030504040204" pitchFamily="34" charset="0"/>
              </a:rPr>
              <a:t>Click on the menu </a:t>
            </a:r>
            <a:r>
              <a:rPr lang="en-US" altLang="da-DK" sz="506" b="1" noProof="1">
                <a:solidFill>
                  <a:schemeClr val="tx1"/>
                </a:solidFill>
                <a:latin typeface="+mn-lt"/>
                <a:cs typeface="Verdana" panose="020B0604030504040204" pitchFamily="34" charset="0"/>
              </a:rPr>
              <a:t>New Slide </a:t>
            </a:r>
            <a:r>
              <a:rPr lang="en-US" altLang="da-DK" sz="506" b="0" noProof="1">
                <a:solidFill>
                  <a:schemeClr val="tx1"/>
                </a:solidFill>
                <a:latin typeface="+mn-lt"/>
                <a:cs typeface="Verdana" panose="020B0604030504040204" pitchFamily="34" charset="0"/>
              </a:rPr>
              <a:t>in the </a:t>
            </a:r>
            <a:r>
              <a:rPr lang="en-US" altLang="da-DK" sz="506" b="1" noProof="1">
                <a:solidFill>
                  <a:schemeClr val="tx1"/>
                </a:solidFill>
                <a:latin typeface="+mn-lt"/>
                <a:cs typeface="Verdana" panose="020B0604030504040204" pitchFamily="34" charset="0"/>
              </a:rPr>
              <a:t>Home</a:t>
            </a:r>
            <a:r>
              <a:rPr lang="en-US" altLang="da-DK" sz="506" b="0" noProof="1">
                <a:solidFill>
                  <a:schemeClr val="tx1"/>
                </a:solidFill>
                <a:latin typeface="+mn-lt"/>
                <a:cs typeface="Verdana" panose="020B0604030504040204" pitchFamily="34" charset="0"/>
              </a:rPr>
              <a:t> tab to insert a new slide</a:t>
            </a:r>
            <a:br>
              <a:rPr lang="en-US" altLang="da-DK" sz="506" b="0" noProof="1">
                <a:solidFill>
                  <a:schemeClr val="tx1"/>
                </a:solidFill>
                <a:latin typeface="+mn-lt"/>
                <a:cs typeface="Verdana" panose="020B0604030504040204" pitchFamily="34" charset="0"/>
              </a:rPr>
            </a:br>
            <a:br>
              <a:rPr lang="en-US" altLang="da-DK" sz="506" b="0" noProof="1">
                <a:solidFill>
                  <a:schemeClr val="tx1"/>
                </a:solidFill>
                <a:latin typeface="+mn-lt"/>
                <a:cs typeface="Verdana" panose="020B0604030504040204" pitchFamily="34" charset="0"/>
              </a:rPr>
            </a:br>
            <a:r>
              <a:rPr lang="en-US" altLang="da-DK" sz="506" b="1" noProof="1">
                <a:solidFill>
                  <a:schemeClr val="tx1"/>
                </a:solidFill>
                <a:latin typeface="+mn-lt"/>
                <a:cs typeface="Verdana" panose="020B0604030504040204" pitchFamily="34" charset="0"/>
              </a:rPr>
              <a:t>Change layout</a:t>
            </a:r>
            <a:endParaRPr lang="en-US" sz="1350" dirty="0"/>
          </a:p>
          <a:p>
            <a:pPr marL="0" marR="0" lvl="0" indent="0" algn="l" defTabSz="514337" rtl="0" eaLnBrk="1" fontAlgn="auto" latinLnBrk="0" hangingPunct="1">
              <a:lnSpc>
                <a:spcPct val="100000"/>
              </a:lnSpc>
              <a:spcBef>
                <a:spcPts val="0"/>
              </a:spcBef>
              <a:spcAft>
                <a:spcPts val="338"/>
              </a:spcAft>
              <a:buClrTx/>
              <a:buSzTx/>
              <a:buFontTx/>
              <a:buNone/>
              <a:tabLst/>
              <a:defRPr/>
            </a:pPr>
            <a:r>
              <a:rPr lang="en-US" sz="506" dirty="0">
                <a:solidFill>
                  <a:srgbClr val="000000"/>
                </a:solidFill>
                <a:latin typeface="+mn-lt"/>
                <a:ea typeface="Verdana" panose="020B0604030504040204" pitchFamily="34" charset="0"/>
                <a:cs typeface="Verdana" panose="020B0604030504040204" pitchFamily="34" charset="0"/>
              </a:rPr>
              <a:t>Click on the arrow next to </a:t>
            </a:r>
            <a:r>
              <a:rPr lang="en-US" sz="506" b="1" dirty="0">
                <a:solidFill>
                  <a:srgbClr val="000000"/>
                </a:solidFill>
                <a:latin typeface="+mn-lt"/>
                <a:ea typeface="Verdana" panose="020B0604030504040204" pitchFamily="34" charset="0"/>
                <a:cs typeface="Verdana" panose="020B0604030504040204" pitchFamily="34" charset="0"/>
              </a:rPr>
              <a:t>Layout</a:t>
            </a:r>
            <a:br>
              <a:rPr lang="en-US" sz="506" b="1" dirty="0">
                <a:solidFill>
                  <a:srgbClr val="000000"/>
                </a:solidFill>
                <a:latin typeface="+mn-lt"/>
                <a:ea typeface="Verdana" panose="020B0604030504040204" pitchFamily="34" charset="0"/>
                <a:cs typeface="Verdana" panose="020B0604030504040204" pitchFamily="34" charset="0"/>
              </a:rPr>
            </a:br>
            <a:r>
              <a:rPr lang="en-US" sz="506" dirty="0">
                <a:solidFill>
                  <a:srgbClr val="000000"/>
                </a:solidFill>
                <a:latin typeface="+mn-lt"/>
                <a:ea typeface="Verdana" panose="020B0604030504040204" pitchFamily="34" charset="0"/>
                <a:cs typeface="Verdana" panose="020B0604030504040204" pitchFamily="34" charset="0"/>
              </a:rPr>
              <a:t>to view a dropdown menu of possible slide layouts</a:t>
            </a:r>
            <a:br>
              <a:rPr lang="en-US" altLang="da-DK" sz="506" b="0" baseline="0" noProof="1">
                <a:solidFill>
                  <a:schemeClr val="tx1"/>
                </a:solidFill>
                <a:latin typeface="+mn-lt"/>
                <a:cs typeface="Verdana" panose="020B0604030504040204" pitchFamily="34" charset="0"/>
              </a:rPr>
            </a:br>
            <a:br>
              <a:rPr lang="en-US" altLang="da-DK" sz="506" b="0" baseline="0" noProof="1">
                <a:solidFill>
                  <a:schemeClr val="tx1"/>
                </a:solidFill>
                <a:latin typeface="+mn-lt"/>
                <a:cs typeface="Verdana" panose="020B0604030504040204" pitchFamily="34" charset="0"/>
              </a:rPr>
            </a:br>
            <a:r>
              <a:rPr lang="en-US" sz="506" b="1" noProof="1">
                <a:solidFill>
                  <a:schemeClr val="tx1"/>
                </a:solidFill>
                <a:latin typeface="+mn-lt"/>
                <a:cs typeface="Verdana" panose="020B0604030504040204" pitchFamily="34" charset="0"/>
              </a:rPr>
              <a:t>Reset slide</a:t>
            </a:r>
            <a:endParaRPr lang="en-US" sz="1350" dirty="0"/>
          </a:p>
          <a:p>
            <a:pPr marL="0" marR="0" indent="0" algn="l" defTabSz="514337" rtl="0" eaLnBrk="1" fontAlgn="auto" latinLnBrk="0" hangingPunct="1">
              <a:lnSpc>
                <a:spcPct val="100000"/>
              </a:lnSpc>
              <a:spcBef>
                <a:spcPts val="0"/>
              </a:spcBef>
              <a:spcAft>
                <a:spcPts val="338"/>
              </a:spcAft>
              <a:buClrTx/>
              <a:buSzTx/>
              <a:buFont typeface="+mj-lt"/>
              <a:buNone/>
              <a:tabLst/>
              <a:defRPr/>
            </a:pPr>
            <a:r>
              <a:rPr lang="en-US" altLang="da-DK" sz="506" noProof="1">
                <a:solidFill>
                  <a:schemeClr val="tx1"/>
                </a:solidFill>
                <a:latin typeface="+mn-lt"/>
                <a:cs typeface="Verdana" panose="020B0604030504040204" pitchFamily="34" charset="0"/>
              </a:rPr>
              <a:t>Click the </a:t>
            </a:r>
            <a:r>
              <a:rPr lang="en-US" altLang="da-DK" sz="506" b="1" baseline="0" noProof="1">
                <a:solidFill>
                  <a:schemeClr val="tx1"/>
                </a:solidFill>
                <a:latin typeface="+mn-lt"/>
                <a:cs typeface="Verdana" panose="020B0604030504040204" pitchFamily="34" charset="0"/>
              </a:rPr>
              <a:t>Reset </a:t>
            </a:r>
            <a:r>
              <a:rPr lang="en-US" altLang="da-DK" sz="506" noProof="1">
                <a:solidFill>
                  <a:schemeClr val="tx1"/>
                </a:solidFill>
                <a:latin typeface="+mn-lt"/>
                <a:cs typeface="Verdana" panose="020B0604030504040204" pitchFamily="34" charset="0"/>
              </a:rPr>
              <a:t>menu to reset position, size</a:t>
            </a:r>
            <a:r>
              <a:rPr lang="en-US" altLang="da-DK" sz="506" baseline="0" noProof="1">
                <a:solidFill>
                  <a:schemeClr val="tx1"/>
                </a:solidFill>
                <a:latin typeface="+mn-lt"/>
                <a:cs typeface="Verdana" panose="020B0604030504040204" pitchFamily="34" charset="0"/>
              </a:rPr>
              <a:t> and formatting of the </a:t>
            </a:r>
            <a:br>
              <a:rPr lang="en-US" altLang="da-DK" sz="506" baseline="0" noProof="1">
                <a:solidFill>
                  <a:schemeClr val="tx1"/>
                </a:solidFill>
                <a:latin typeface="+mn-lt"/>
                <a:cs typeface="Verdana" panose="020B0604030504040204" pitchFamily="34" charset="0"/>
              </a:rPr>
            </a:br>
            <a:r>
              <a:rPr lang="en-US" altLang="da-DK" sz="506" baseline="0" noProof="1">
                <a:solidFill>
                  <a:schemeClr val="tx1"/>
                </a:solidFill>
                <a:latin typeface="+mn-lt"/>
                <a:cs typeface="Verdana" panose="020B0604030504040204" pitchFamily="34" charset="0"/>
              </a:rPr>
              <a:t>slide placeholders to their default settings</a:t>
            </a:r>
            <a:endParaRPr lang="en-US" altLang="da-DK" sz="506" noProof="1">
              <a:solidFill>
                <a:schemeClr val="tx1"/>
              </a:solidFill>
              <a:latin typeface="+mn-lt"/>
              <a:cs typeface="Verdana" panose="020B0604030504040204" pitchFamily="34" charset="0"/>
            </a:endParaRPr>
          </a:p>
          <a:p>
            <a:pPr eaLnBrk="1" hangingPunct="1">
              <a:spcAft>
                <a:spcPts val="338"/>
              </a:spcAft>
              <a:defRPr/>
            </a:pPr>
            <a:endParaRPr lang="en-US" altLang="da-DK" sz="506" b="0" noProof="1">
              <a:solidFill>
                <a:schemeClr val="tx1"/>
              </a:solidFill>
              <a:latin typeface="+mn-lt"/>
              <a:cs typeface="Verdana" panose="020B060403050404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247144" y="3286143"/>
            <a:ext cx="192857"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247550" y="2562227"/>
            <a:ext cx="342857"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5452769" y="3034531"/>
            <a:ext cx="255903"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251955" y="4223477"/>
            <a:ext cx="24666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251960" y="5738843"/>
            <a:ext cx="403849"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5494784" y="3844258"/>
            <a:ext cx="235341"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6375193" y="1523716"/>
            <a:ext cx="1768682" cy="201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81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514337" rtl="0" eaLnBrk="1" fontAlgn="auto" latinLnBrk="0" hangingPunct="1">
              <a:lnSpc>
                <a:spcPct val="100000"/>
              </a:lnSpc>
              <a:spcBef>
                <a:spcPts val="0"/>
              </a:spcBef>
              <a:spcAft>
                <a:spcPts val="338"/>
              </a:spcAft>
              <a:buClrTx/>
              <a:buSzTx/>
              <a:buFontTx/>
              <a:buNone/>
              <a:tabLst/>
              <a:defRPr/>
            </a:pPr>
            <a:r>
              <a:rPr lang="en-US" sz="900" dirty="0">
                <a:latin typeface="+mn-lt"/>
                <a:cs typeface="Verdana" panose="020B0604030504040204" pitchFamily="34" charset="0"/>
              </a:rPr>
              <a:t>HEADER &amp; FOOTER</a:t>
            </a:r>
            <a:endParaRPr lang="en-US" sz="1350" dirty="0"/>
          </a:p>
          <a:p>
            <a:pPr eaLnBrk="1" hangingPunct="1">
              <a:spcAft>
                <a:spcPts val="338"/>
              </a:spcAft>
              <a:defRPr/>
            </a:pPr>
            <a:r>
              <a:rPr lang="en-US" altLang="da-DK" sz="506" b="0" noProof="1">
                <a:solidFill>
                  <a:schemeClr val="tx1"/>
                </a:solidFill>
                <a:latin typeface="+mn-lt"/>
                <a:cs typeface="Verdana" panose="020B0604030504040204" pitchFamily="34" charset="0"/>
              </a:rPr>
              <a:t>Do this at the very end to apply the changes on all slides</a:t>
            </a:r>
            <a:endParaRPr lang="en-US" sz="1350" dirty="0"/>
          </a:p>
          <a:p>
            <a:pPr eaLnBrk="1" hangingPunct="1">
              <a:spcAft>
                <a:spcPts val="338"/>
              </a:spcAft>
              <a:defRPr/>
            </a:pPr>
            <a:r>
              <a:rPr lang="en-US" altLang="da-DK" sz="506" b="0" noProof="1">
                <a:solidFill>
                  <a:schemeClr val="tx1"/>
                </a:solidFill>
                <a:latin typeface="+mn-lt"/>
                <a:cs typeface="Verdana" panose="020B0604030504040204" pitchFamily="34" charset="0"/>
              </a:rPr>
              <a:t>Click on </a:t>
            </a:r>
            <a:r>
              <a:rPr lang="en-US" altLang="da-DK" sz="506" b="1" noProof="1">
                <a:solidFill>
                  <a:schemeClr val="tx1"/>
                </a:solidFill>
                <a:latin typeface="+mn-lt"/>
                <a:cs typeface="Verdana" panose="020B0604030504040204" pitchFamily="34" charset="0"/>
              </a:rPr>
              <a:t>Header and Footer </a:t>
            </a:r>
            <a:r>
              <a:rPr lang="en-US" altLang="da-DK" sz="506" b="0" noProof="1">
                <a:solidFill>
                  <a:schemeClr val="tx1"/>
                </a:solidFill>
                <a:latin typeface="+mn-lt"/>
                <a:cs typeface="Verdana" panose="020B0604030504040204" pitchFamily="34" charset="0"/>
              </a:rPr>
              <a:t>in the </a:t>
            </a:r>
            <a:r>
              <a:rPr lang="en-US" altLang="da-DK" sz="506" b="1" noProof="1">
                <a:solidFill>
                  <a:schemeClr val="tx1"/>
                </a:solidFill>
                <a:latin typeface="+mn-lt"/>
                <a:cs typeface="Verdana" panose="020B0604030504040204" pitchFamily="34" charset="0"/>
              </a:rPr>
              <a:t>Insert</a:t>
            </a:r>
            <a:r>
              <a:rPr lang="en-US" altLang="da-DK" sz="506" b="0" noProof="1">
                <a:solidFill>
                  <a:schemeClr val="tx1"/>
                </a:solidFill>
                <a:latin typeface="+mn-lt"/>
                <a:cs typeface="Verdana" panose="020B0604030504040204" pitchFamily="34" charset="0"/>
              </a:rPr>
              <a:t> tab (write the desired text)</a:t>
            </a:r>
            <a:endParaRPr lang="en-US" sz="1350" dirty="0"/>
          </a:p>
          <a:p>
            <a:pPr eaLnBrk="1" hangingPunct="1">
              <a:spcAft>
                <a:spcPts val="338"/>
              </a:spcAft>
              <a:defRPr/>
            </a:pPr>
            <a:r>
              <a:rPr lang="en-US" altLang="da-DK" sz="506" b="0" noProof="1">
                <a:solidFill>
                  <a:schemeClr val="tx1"/>
                </a:solidFill>
                <a:latin typeface="+mn-lt"/>
                <a:cs typeface="Verdana" panose="020B0604030504040204" pitchFamily="34" charset="0"/>
              </a:rPr>
              <a:t>Click </a:t>
            </a:r>
            <a:r>
              <a:rPr lang="en-US" altLang="da-DK" sz="506" b="1" noProof="1">
                <a:solidFill>
                  <a:schemeClr val="tx1"/>
                </a:solidFill>
                <a:latin typeface="+mn-lt"/>
                <a:cs typeface="Verdana" panose="020B0604030504040204" pitchFamily="34" charset="0"/>
              </a:rPr>
              <a:t>Apply to All </a:t>
            </a:r>
            <a:r>
              <a:rPr lang="en-US" altLang="da-DK" sz="506" b="0" noProof="1">
                <a:solidFill>
                  <a:schemeClr val="tx1"/>
                </a:solidFill>
                <a:latin typeface="+mn-lt"/>
                <a:cs typeface="Verdana" panose="020B0604030504040204" pitchFamily="34" charset="0"/>
              </a:rPr>
              <a:t>or </a:t>
            </a:r>
            <a:r>
              <a:rPr lang="en-US" altLang="da-DK" sz="506" b="1" noProof="1">
                <a:solidFill>
                  <a:schemeClr val="tx1"/>
                </a:solidFill>
                <a:latin typeface="+mn-lt"/>
                <a:cs typeface="Verdana" panose="020B0604030504040204" pitchFamily="34" charset="0"/>
              </a:rPr>
              <a:t>Apply</a:t>
            </a:r>
            <a:r>
              <a:rPr lang="en-US" altLang="da-DK" sz="506" b="0" noProof="1">
                <a:solidFill>
                  <a:schemeClr val="tx1"/>
                </a:solidFill>
                <a:latin typeface="+mn-lt"/>
                <a:cs typeface="Verdana" panose="020B0604030504040204" pitchFamily="34" charset="0"/>
              </a:rPr>
              <a:t> if only used on one slide</a:t>
            </a:r>
            <a:endParaRPr lang="en-US" sz="1350" dirty="0"/>
          </a:p>
          <a:p>
            <a:pPr marL="0" marR="0" lvl="0" indent="0" algn="l" defTabSz="514337" rtl="0" eaLnBrk="1" fontAlgn="auto" latinLnBrk="0" hangingPunct="1">
              <a:lnSpc>
                <a:spcPct val="100000"/>
              </a:lnSpc>
              <a:spcBef>
                <a:spcPts val="675"/>
              </a:spcBef>
              <a:spcAft>
                <a:spcPts val="338"/>
              </a:spcAft>
              <a:buClrTx/>
              <a:buSzTx/>
              <a:buFontTx/>
              <a:buNone/>
              <a:tabLst/>
              <a:defRPr/>
            </a:pPr>
            <a:r>
              <a:rPr lang="en-US" sz="900" dirty="0">
                <a:latin typeface="+mn-lt"/>
                <a:cs typeface="Verdana" panose="020B0604030504040204" pitchFamily="34" charset="0"/>
              </a:rPr>
              <a:t>GRIDLINES</a:t>
            </a:r>
            <a:endParaRPr lang="en-US" sz="900" b="1" noProof="1">
              <a:solidFill>
                <a:schemeClr val="tx1"/>
              </a:solidFill>
              <a:latin typeface="+mn-lt"/>
              <a:cs typeface="Verdana" panose="020B0604030504040204" pitchFamily="34" charset="0"/>
            </a:endParaRPr>
          </a:p>
          <a:p>
            <a:pPr eaLnBrk="1" hangingPunct="1">
              <a:spcAft>
                <a:spcPts val="338"/>
              </a:spcAft>
              <a:defRPr/>
            </a:pPr>
            <a:r>
              <a:rPr lang="en-US" altLang="da-DK" sz="506" b="0" noProof="1">
                <a:solidFill>
                  <a:schemeClr val="tx1"/>
                </a:solidFill>
                <a:latin typeface="+mn-lt"/>
                <a:cs typeface="Verdana" panose="020B0604030504040204" pitchFamily="34" charset="0"/>
              </a:rPr>
              <a:t>Click the </a:t>
            </a:r>
            <a:r>
              <a:rPr lang="en-US" altLang="da-DK" sz="506" b="1" noProof="1">
                <a:solidFill>
                  <a:schemeClr val="tx1"/>
                </a:solidFill>
                <a:latin typeface="+mn-lt"/>
                <a:cs typeface="Verdana" panose="020B0604030504040204" pitchFamily="34" charset="0"/>
              </a:rPr>
              <a:t>View</a:t>
            </a:r>
            <a:r>
              <a:rPr lang="en-US" altLang="da-DK" sz="506" b="0" noProof="1">
                <a:solidFill>
                  <a:schemeClr val="tx1"/>
                </a:solidFill>
                <a:latin typeface="+mn-lt"/>
                <a:cs typeface="Verdana" panose="020B0604030504040204" pitchFamily="34" charset="0"/>
              </a:rPr>
              <a:t> tab and set tick mark next to </a:t>
            </a:r>
            <a:r>
              <a:rPr lang="en-US" altLang="da-DK" sz="506" b="1" noProof="1">
                <a:solidFill>
                  <a:schemeClr val="tx1"/>
                </a:solidFill>
                <a:latin typeface="+mn-lt"/>
                <a:cs typeface="Verdana" panose="020B0604030504040204" pitchFamily="34" charset="0"/>
              </a:rPr>
              <a:t>Guides</a:t>
            </a:r>
            <a:endParaRPr lang="en-US" altLang="da-DK" sz="506" b="0" noProof="1">
              <a:solidFill>
                <a:schemeClr val="tx1"/>
              </a:solidFill>
              <a:latin typeface="+mn-lt"/>
              <a:cs typeface="Verdana" panose="020B0604030504040204" pitchFamily="34" charset="0"/>
            </a:endParaRPr>
          </a:p>
          <a:p>
            <a:pPr eaLnBrk="1" hangingPunct="1">
              <a:spcAft>
                <a:spcPts val="338"/>
              </a:spcAft>
              <a:defRPr/>
            </a:pPr>
            <a:r>
              <a:rPr lang="en-US" altLang="da-DK" sz="506" b="1" noProof="1">
                <a:solidFill>
                  <a:schemeClr val="tx1"/>
                </a:solidFill>
                <a:latin typeface="+mn-lt"/>
                <a:cs typeface="Verdana" panose="020B0604030504040204" pitchFamily="34" charset="0"/>
              </a:rPr>
              <a:t>HINT: Alt + F9 </a:t>
            </a:r>
            <a:r>
              <a:rPr lang="en-US" altLang="da-DK" sz="506" b="0" noProof="1">
                <a:solidFill>
                  <a:schemeClr val="tx1"/>
                </a:solidFill>
                <a:latin typeface="+mn-lt"/>
                <a:cs typeface="Verdana" panose="020B0604030504040204" pitchFamily="34" charset="0"/>
              </a:rPr>
              <a:t>for quick view of guides</a:t>
            </a:r>
            <a:endParaRPr lang="en-US" sz="1350" dirty="0"/>
          </a:p>
          <a:p>
            <a:pPr eaLnBrk="1" hangingPunct="1">
              <a:spcAft>
                <a:spcPts val="338"/>
              </a:spcAft>
              <a:defRPr/>
            </a:pPr>
            <a:endParaRPr lang="en-US" altLang="da-DK" sz="506" b="0" noProof="1">
              <a:solidFill>
                <a:schemeClr val="tx1"/>
              </a:solidFill>
              <a:latin typeface="+mn-lt"/>
              <a:cs typeface="Verdana" panose="020B0604030504040204" pitchFamily="34" charset="0"/>
            </a:endParaRPr>
          </a:p>
          <a:p>
            <a:pPr marL="0" marR="0" lvl="0" indent="0" algn="l" defTabSz="514337" rtl="0" eaLnBrk="1" fontAlgn="auto" latinLnBrk="0" hangingPunct="1">
              <a:lnSpc>
                <a:spcPct val="100000"/>
              </a:lnSpc>
              <a:spcBef>
                <a:spcPts val="0"/>
              </a:spcBef>
              <a:spcAft>
                <a:spcPts val="338"/>
              </a:spcAft>
              <a:buClrTx/>
              <a:buSzTx/>
              <a:buFontTx/>
              <a:buNone/>
              <a:tabLst/>
              <a:defRPr/>
            </a:pPr>
            <a:r>
              <a:rPr lang="en-US" sz="900" dirty="0">
                <a:latin typeface="+mn-lt"/>
                <a:cs typeface="Verdana" panose="020B0604030504040204" pitchFamily="34" charset="0"/>
              </a:rPr>
              <a:t>SLIDES &amp; SLIDE ELEMENTS</a:t>
            </a:r>
            <a:endParaRPr lang="en-US" sz="1350" dirty="0"/>
          </a:p>
          <a:p>
            <a:pPr marL="0" marR="0" lvl="0" indent="0" algn="l" defTabSz="514337" rtl="0" eaLnBrk="1" fontAlgn="auto" latinLnBrk="0" hangingPunct="1">
              <a:lnSpc>
                <a:spcPct val="100000"/>
              </a:lnSpc>
              <a:spcBef>
                <a:spcPts val="0"/>
              </a:spcBef>
              <a:spcAft>
                <a:spcPts val="338"/>
              </a:spcAft>
              <a:buClrTx/>
              <a:buSzTx/>
              <a:buFontTx/>
              <a:buNone/>
              <a:tabLst/>
              <a:defRPr/>
            </a:pPr>
            <a:r>
              <a:rPr lang="en-US" altLang="da-DK" sz="506" b="0" noProof="1">
                <a:solidFill>
                  <a:schemeClr val="tx1"/>
                </a:solidFill>
                <a:latin typeface="+mn-lt"/>
                <a:cs typeface="Verdana" panose="020B0604030504040204" pitchFamily="34" charset="0"/>
              </a:rPr>
              <a:t>Insert predefined slides and elements from the Templafy button. Choose </a:t>
            </a:r>
            <a:r>
              <a:rPr lang="en-US" altLang="da-DK" sz="506" b="1" noProof="1">
                <a:solidFill>
                  <a:schemeClr val="tx1"/>
                </a:solidFill>
                <a:latin typeface="+mn-lt"/>
                <a:cs typeface="Verdana" panose="020B0604030504040204" pitchFamily="34" charset="0"/>
              </a:rPr>
              <a:t>Slides</a:t>
            </a:r>
            <a:r>
              <a:rPr lang="en-US" altLang="da-DK" sz="506" b="0" noProof="1">
                <a:solidFill>
                  <a:schemeClr val="tx1"/>
                </a:solidFill>
                <a:latin typeface="+mn-lt"/>
                <a:cs typeface="Verdana" panose="020B0604030504040204" pitchFamily="34" charset="0"/>
              </a:rPr>
              <a:t> and </a:t>
            </a:r>
            <a:r>
              <a:rPr lang="en-US" altLang="da-DK" sz="506" b="1" noProof="1">
                <a:solidFill>
                  <a:schemeClr val="tx1"/>
                </a:solidFill>
                <a:latin typeface="+mn-lt"/>
                <a:cs typeface="Verdana" panose="020B0604030504040204" pitchFamily="34" charset="0"/>
              </a:rPr>
              <a:t>Slide elements </a:t>
            </a:r>
            <a:r>
              <a:rPr lang="en-US" altLang="da-DK" sz="506" b="0" noProof="1">
                <a:solidFill>
                  <a:schemeClr val="tx1"/>
                </a:solidFill>
                <a:latin typeface="+mn-lt"/>
                <a:cs typeface="Verdana" panose="020B0604030504040204" pitchFamily="34" charset="0"/>
              </a:rPr>
              <a:t>from the dropdown menu or from the buttons in the Templafy pane on the right side of the screen</a:t>
            </a:r>
            <a:endParaRPr lang="en-US" altLang="da-DK" sz="506" b="1" noProof="1">
              <a:solidFill>
                <a:schemeClr val="tx1"/>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269088" y="358788"/>
            <a:ext cx="8331991" cy="650171"/>
          </a:xfrm>
          <a:prstGeom prst="rect">
            <a:avLst/>
          </a:prstGeom>
          <a:noFill/>
        </p:spPr>
        <p:txBody>
          <a:bodyPr wrap="square" lIns="0" tIns="0" rIns="0" bIns="0" rtlCol="0" anchor="t" anchorCtr="0">
            <a:noAutofit/>
          </a:bodyPr>
          <a:lstStyle/>
          <a:p>
            <a:r>
              <a:rPr lang="en-US" sz="1800" b="0" noProof="1">
                <a:solidFill>
                  <a:schemeClr val="tx1"/>
                </a:solidFill>
                <a:latin typeface="+mj-lt"/>
                <a:cs typeface="Verdana" panose="020B0604030504040204" pitchFamily="34" charset="0"/>
              </a:rPr>
              <a:t>TIPS &amp; TRICKS - YOUR USER GUIDE</a:t>
            </a:r>
            <a:endParaRPr lang="en-US" sz="1350" dirty="0"/>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8277511" y="4551541"/>
            <a:ext cx="488138"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251955" y="4987076"/>
            <a:ext cx="356571" cy="176762"/>
          </a:xfrm>
          <a:prstGeom prst="rect">
            <a:avLst/>
          </a:prstGeom>
        </p:spPr>
      </p:pic>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12"/>
          <a:stretch>
            <a:fillRect/>
          </a:stretch>
        </p:blipFill>
        <p:spPr>
          <a:xfrm>
            <a:off x="8277513" y="2132936"/>
            <a:ext cx="283720" cy="543366"/>
          </a:xfrm>
          <a:prstGeom prst="rect">
            <a:avLst/>
          </a:prstGeom>
        </p:spPr>
      </p:pic>
    </p:spTree>
    <p:extLst>
      <p:ext uri="{BB962C8B-B14F-4D97-AF65-F5344CB8AC3E}">
        <p14:creationId xmlns:p14="http://schemas.microsoft.com/office/powerpoint/2010/main" val="30961570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invGray">
          <a:xfrm>
            <a:off x="0" y="0"/>
            <a:ext cx="9144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00" tIns="40500" rIns="40500" bIns="40500" numCol="1" spcCol="0" rtlCol="0" fromWordArt="0" anchor="ctr" anchorCtr="0" forceAA="0" compatLnSpc="1">
            <a:prstTxWarp prst="textNoShape">
              <a:avLst/>
            </a:prstTxWarp>
            <a:noAutofit/>
          </a:bodyPr>
          <a:lstStyle/>
          <a:p>
            <a:pPr algn="ctr">
              <a:spcBef>
                <a:spcPts val="338"/>
              </a:spcBef>
              <a:buClr>
                <a:srgbClr val="003755"/>
              </a:buClr>
            </a:pPr>
            <a:endParaRPr lang="en-US" sz="788" dirty="0" err="1">
              <a:solidFill>
                <a:schemeClr val="tx1"/>
              </a:solidFill>
            </a:endParaRPr>
          </a:p>
        </p:txBody>
      </p:sp>
      <p:sp>
        <p:nvSpPr>
          <p:cNvPr id="5" name="Do not use"/>
          <p:cNvSpPr txBox="1"/>
          <p:nvPr userDrawn="1"/>
        </p:nvSpPr>
        <p:spPr bwMode="invGray">
          <a:xfrm>
            <a:off x="322666" y="656830"/>
            <a:ext cx="8517733" cy="1627369"/>
          </a:xfrm>
          <a:prstGeom prst="rect">
            <a:avLst/>
          </a:prstGeom>
          <a:noFill/>
        </p:spPr>
        <p:txBody>
          <a:bodyPr wrap="square" lIns="0" tIns="0" rIns="0" bIns="0" rtlCol="0">
            <a:spAutoFit/>
          </a:bodyPr>
          <a:lstStyle/>
          <a:p>
            <a:pPr marL="0" marR="0" indent="0" algn="ctr" fontAlgn="auto">
              <a:lnSpc>
                <a:spcPct val="100000"/>
              </a:lnSpc>
              <a:spcBef>
                <a:spcPts val="338"/>
              </a:spcBef>
              <a:spcAft>
                <a:spcPts val="0"/>
              </a:spcAft>
              <a:buClr>
                <a:srgbClr val="003755"/>
              </a:buClr>
              <a:buSzTx/>
              <a:buFontTx/>
              <a:buNone/>
              <a:tabLst/>
            </a:pPr>
            <a:r>
              <a:rPr lang="en-US" sz="2475" b="0" noProof="0" dirty="0">
                <a:solidFill>
                  <a:schemeClr val="bg1"/>
                </a:solidFill>
              </a:rPr>
              <a:t>If you see any </a:t>
            </a:r>
            <a:r>
              <a:rPr lang="en-US" sz="2475" b="1" i="1" noProof="0" dirty="0">
                <a:solidFill>
                  <a:schemeClr val="bg1"/>
                </a:solidFill>
              </a:rPr>
              <a:t>layouts after this </a:t>
            </a:r>
            <a:r>
              <a:rPr lang="en-US" sz="2475" b="0" i="0" noProof="0" dirty="0">
                <a:solidFill>
                  <a:schemeClr val="bg1"/>
                </a:solidFill>
              </a:rPr>
              <a:t>one</a:t>
            </a:r>
            <a:r>
              <a:rPr lang="en-US" sz="2475" b="1" i="1" noProof="0" dirty="0">
                <a:solidFill>
                  <a:schemeClr val="bg1"/>
                </a:solidFill>
              </a:rPr>
              <a:t>,</a:t>
            </a:r>
            <a:br>
              <a:rPr lang="en-US" sz="2475" b="0" i="0" noProof="0" dirty="0">
                <a:solidFill>
                  <a:schemeClr val="bg1"/>
                </a:solidFill>
              </a:rPr>
            </a:br>
            <a:r>
              <a:rPr lang="en-US" sz="2475" b="0" noProof="0" dirty="0">
                <a:solidFill>
                  <a:schemeClr val="bg1"/>
                </a:solidFill>
              </a:rPr>
              <a:t>do not use them. These layouts </a:t>
            </a:r>
            <a:r>
              <a:rPr lang="en-US" sz="2475" b="1" i="1" u="none" noProof="0" dirty="0">
                <a:solidFill>
                  <a:schemeClr val="bg1"/>
                </a:solidFill>
              </a:rPr>
              <a:t>are not </a:t>
            </a:r>
            <a:r>
              <a:rPr lang="en-US" sz="2475" b="0" noProof="0" dirty="0">
                <a:solidFill>
                  <a:schemeClr val="bg1"/>
                </a:solidFill>
              </a:rPr>
              <a:t>part of our corporate template.</a:t>
            </a:r>
            <a:br>
              <a:rPr lang="en-US" sz="1575" b="0" noProof="0" dirty="0">
                <a:solidFill>
                  <a:schemeClr val="bg1"/>
                </a:solidFill>
              </a:rPr>
            </a:br>
            <a:br>
              <a:rPr lang="en-US" sz="1575" b="0" noProof="0" dirty="0">
                <a:solidFill>
                  <a:schemeClr val="bg1"/>
                </a:solidFill>
              </a:rPr>
            </a:br>
            <a:endParaRPr lang="en-US" sz="1575"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7803659" y="3391414"/>
            <a:ext cx="777591"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38"/>
                </a:spcBef>
                <a:buClr>
                  <a:srgbClr val="003755"/>
                </a:buClr>
              </a:pPr>
              <a:endParaRPr lang="en-US" sz="788"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38"/>
                </a:spcBef>
                <a:buClr>
                  <a:srgbClr val="003755"/>
                </a:buClr>
              </a:pPr>
              <a:endParaRPr lang="en-US" sz="788"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invGray">
          <a:xfrm>
            <a:off x="322660" y="2780887"/>
            <a:ext cx="7614260" cy="1087862"/>
          </a:xfrm>
          <a:prstGeom prst="rect">
            <a:avLst/>
          </a:prstGeom>
        </p:spPr>
        <p:txBody>
          <a:bodyPr wrap="square">
            <a:spAutoFit/>
          </a:bodyPr>
          <a:lstStyle/>
          <a:p>
            <a:pPr algn="ctr"/>
            <a:r>
              <a:rPr lang="en-US" sz="6469" b="1" i="1" noProof="0" dirty="0">
                <a:solidFill>
                  <a:schemeClr val="bg1"/>
                </a:solidFill>
              </a:rPr>
              <a:t>Do not use </a:t>
            </a:r>
            <a:endParaRPr lang="en-US" sz="1125"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invGray">
          <a:xfrm>
            <a:off x="322666" y="5186457"/>
            <a:ext cx="8517731" cy="506101"/>
          </a:xfrm>
          <a:prstGeom prst="rect">
            <a:avLst/>
          </a:prstGeom>
          <a:noFill/>
        </p:spPr>
        <p:txBody>
          <a:bodyPr wrap="square" lIns="0" tIns="0" rIns="0" bIns="0" rtlCol="0">
            <a:spAutoFit/>
          </a:bodyPr>
          <a:lstStyle/>
          <a:p>
            <a:pPr marL="0" marR="0" indent="0" algn="ctr" fontAlgn="auto">
              <a:lnSpc>
                <a:spcPct val="100000"/>
              </a:lnSpc>
              <a:spcBef>
                <a:spcPts val="338"/>
              </a:spcBef>
              <a:spcAft>
                <a:spcPts val="0"/>
              </a:spcAft>
              <a:buClr>
                <a:srgbClr val="003755"/>
              </a:buClr>
              <a:buSzTx/>
              <a:buFontTx/>
              <a:buNone/>
              <a:tabLst/>
            </a:pPr>
            <a:r>
              <a:rPr lang="en-US" sz="1013" b="0" noProof="0" dirty="0">
                <a:solidFill>
                  <a:schemeClr val="bg1"/>
                </a:solidFill>
              </a:rPr>
              <a:t>Due to PowerPoint’s standard Copy/Paste functionality extra undesirable layouts can appear.</a:t>
            </a:r>
            <a:endParaRPr lang="en-US" sz="1013" dirty="0"/>
          </a:p>
          <a:p>
            <a:pPr marL="0" marR="0" indent="0" algn="ctr" fontAlgn="auto">
              <a:lnSpc>
                <a:spcPct val="100000"/>
              </a:lnSpc>
              <a:spcBef>
                <a:spcPts val="338"/>
              </a:spcBef>
              <a:spcAft>
                <a:spcPts val="0"/>
              </a:spcAft>
              <a:buClr>
                <a:srgbClr val="003755"/>
              </a:buClr>
              <a:buSzTx/>
              <a:buFontTx/>
              <a:buNone/>
              <a:tabLst/>
            </a:pPr>
            <a:r>
              <a:rPr lang="en-US" sz="1013" b="0" noProof="0" dirty="0">
                <a:solidFill>
                  <a:schemeClr val="bg1"/>
                </a:solidFill>
              </a:rPr>
              <a:t>Also notice: Layouts after this might contain potential confidential information.</a:t>
            </a:r>
            <a:br>
              <a:rPr lang="en-US" sz="1013" b="0" noProof="0" dirty="0">
                <a:solidFill>
                  <a:schemeClr val="bg1"/>
                </a:solidFill>
              </a:rPr>
            </a:br>
            <a:endParaRPr lang="en-US" sz="1013"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invGray">
          <a:xfrm>
            <a:off x="0" y="6912000"/>
            <a:ext cx="0" cy="0"/>
          </a:xfrm>
          <a:prstGeom prst="rect">
            <a:avLst/>
          </a:prstGeom>
        </p:spPr>
        <p:txBody>
          <a:bodyPr/>
          <a:lstStyle>
            <a:lvl1pPr>
              <a:defRPr>
                <a:noFill/>
              </a:defRPr>
            </a:lvl1pPr>
          </a:lstStyle>
          <a:p>
            <a:fld id="{70FDAEC0-A5A1-4681-BA51-F41220791290}" type="datetime1">
              <a:rPr lang="en-US" smtClean="0"/>
              <a:t>10/31/2023</a:t>
            </a:fld>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invGray">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23909894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b="1"/>
            </a:lvl1pPr>
          </a:lstStyle>
          <a:p>
            <a:fld id="{23AA811B-2EBD-4900-905E-5BE206449611}" type="slidenum">
              <a:rPr lang="en-US" smtClean="0">
                <a:solidFill>
                  <a:srgbClr val="0033FF"/>
                </a:solidFill>
              </a:rPr>
              <a:pPr/>
              <a:t>‹#›</a:t>
            </a:fld>
            <a:endParaRPr lang="en-US" dirty="0">
              <a:solidFill>
                <a:srgbClr val="0033FF"/>
              </a:solidFill>
            </a:endParaRPr>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6096976" y="6318000"/>
            <a:ext cx="2507924" cy="180000"/>
          </a:xfrm>
        </p:spPr>
        <p:txBody>
          <a:bodyPr/>
          <a:lstStyle>
            <a:lvl1pPr>
              <a:defRPr>
                <a:solidFill>
                  <a:schemeClr val="bg1">
                    <a:lumMod val="65000"/>
                  </a:schemeClr>
                </a:solidFill>
              </a:defRPr>
            </a:lvl1pPr>
          </a:lstStyle>
          <a:p>
            <a:endParaRPr lang="en-US" dirty="0">
              <a:solidFill>
                <a:srgbClr val="FFFFFF">
                  <a:lumMod val="65000"/>
                </a:srgbClr>
              </a:solidFill>
            </a:endParaRPr>
          </a:p>
        </p:txBody>
      </p:sp>
    </p:spTree>
    <p:extLst>
      <p:ext uri="{BB962C8B-B14F-4D97-AF65-F5344CB8AC3E}">
        <p14:creationId xmlns:p14="http://schemas.microsoft.com/office/powerpoint/2010/main" val="2222096936"/>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2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88962F-6492-C242-B91E-977DF40E915A}"/>
              </a:ext>
            </a:extLst>
          </p:cNvPr>
          <p:cNvSpPr/>
          <p:nvPr userDrawn="1"/>
        </p:nvSpPr>
        <p:spPr>
          <a:xfrm>
            <a:off x="0" y="-37829"/>
            <a:ext cx="9144000" cy="69336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3524"/>
            <a:endParaRPr lang="en-US" sz="1011" dirty="0">
              <a:solidFill>
                <a:srgbClr val="FFFFFF"/>
              </a:solidFill>
            </a:endParaRPr>
          </a:p>
        </p:txBody>
      </p:sp>
      <p:sp>
        <p:nvSpPr>
          <p:cNvPr id="12" name="Picture Placeholder 11">
            <a:extLst>
              <a:ext uri="{FF2B5EF4-FFF2-40B4-BE49-F238E27FC236}">
                <a16:creationId xmlns:a16="http://schemas.microsoft.com/office/drawing/2014/main" id="{758D5A62-2890-3D4D-A369-B01A429A2B71}"/>
              </a:ext>
            </a:extLst>
          </p:cNvPr>
          <p:cNvSpPr>
            <a:spLocks noGrp="1"/>
          </p:cNvSpPr>
          <p:nvPr>
            <p:ph type="pic" sz="quarter" idx="13" hasCustomPrompt="1"/>
          </p:nvPr>
        </p:nvSpPr>
        <p:spPr>
          <a:xfrm>
            <a:off x="3" y="-37827"/>
            <a:ext cx="5188762" cy="6933655"/>
          </a:xfrm>
          <a:prstGeom prst="rect">
            <a:avLst/>
          </a:prstGeom>
          <a:solidFill>
            <a:schemeClr val="bg1">
              <a:lumMod val="95000"/>
            </a:schemeClr>
          </a:solidFill>
        </p:spPr>
        <p:txBody>
          <a:bodyPr anchor="ctr">
            <a:normAutofit/>
          </a:bodyPr>
          <a:lstStyle>
            <a:lvl1pPr algn="ctr">
              <a:defRPr sz="1049">
                <a:solidFill>
                  <a:schemeClr val="bg1">
                    <a:lumMod val="50000"/>
                  </a:schemeClr>
                </a:solidFill>
              </a:defRPr>
            </a:lvl1pPr>
          </a:lstStyle>
          <a:p>
            <a:r>
              <a:rPr lang="en-US" dirty="0"/>
              <a:t>Drag and drop photo here</a:t>
            </a:r>
          </a:p>
        </p:txBody>
      </p:sp>
      <p:sp>
        <p:nvSpPr>
          <p:cNvPr id="5" name="Content Placeholder 4">
            <a:extLst>
              <a:ext uri="{FF2B5EF4-FFF2-40B4-BE49-F238E27FC236}">
                <a16:creationId xmlns:a16="http://schemas.microsoft.com/office/drawing/2014/main" id="{4C14B111-C8C3-BA47-8C93-F82D90154E13}"/>
              </a:ext>
            </a:extLst>
          </p:cNvPr>
          <p:cNvSpPr>
            <a:spLocks noGrp="1"/>
          </p:cNvSpPr>
          <p:nvPr>
            <p:ph sz="quarter" idx="14"/>
          </p:nvPr>
        </p:nvSpPr>
        <p:spPr>
          <a:xfrm>
            <a:off x="5564439" y="1506687"/>
            <a:ext cx="3418205" cy="2486897"/>
          </a:xfrm>
          <a:prstGeom prst="rect">
            <a:avLst/>
          </a:prstGeom>
        </p:spPr>
        <p:txBody>
          <a:bodyPr lIns="0" tIns="0" rIns="0" bIns="0" anchor="b"/>
          <a:lstStyle>
            <a:lvl1pPr>
              <a:lnSpc>
                <a:spcPct val="80000"/>
              </a:lnSpc>
              <a:defRPr sz="2696" b="1"/>
            </a:lvl1pPr>
          </a:lstStyle>
          <a:p>
            <a:pPr lvl="0"/>
            <a:r>
              <a:rPr lang="en-US" dirty="0"/>
              <a:t>Click to edit Master text styles</a:t>
            </a:r>
          </a:p>
        </p:txBody>
      </p:sp>
      <p:sp>
        <p:nvSpPr>
          <p:cNvPr id="7" name="Content Placeholder 4">
            <a:extLst>
              <a:ext uri="{FF2B5EF4-FFF2-40B4-BE49-F238E27FC236}">
                <a16:creationId xmlns:a16="http://schemas.microsoft.com/office/drawing/2014/main" id="{F644DDE2-D7CE-2A49-98F0-9B75915A1FE5}"/>
              </a:ext>
            </a:extLst>
          </p:cNvPr>
          <p:cNvSpPr>
            <a:spLocks noGrp="1"/>
          </p:cNvSpPr>
          <p:nvPr>
            <p:ph sz="quarter" idx="15"/>
          </p:nvPr>
        </p:nvSpPr>
        <p:spPr>
          <a:xfrm>
            <a:off x="5564439" y="4190123"/>
            <a:ext cx="3418205" cy="394256"/>
          </a:xfrm>
          <a:prstGeom prst="rect">
            <a:avLst/>
          </a:prstGeom>
        </p:spPr>
        <p:txBody>
          <a:bodyPr lIns="0" tIns="0" rIns="0" bIns="0" anchor="t"/>
          <a:lstStyle>
            <a:lvl1pPr>
              <a:defRPr sz="1198" b="0"/>
            </a:lvl1pPr>
          </a:lstStyle>
          <a:p>
            <a:pPr lvl="0"/>
            <a:r>
              <a:rPr lang="en-US" dirty="0"/>
              <a:t>Click to edit Master text styles</a:t>
            </a:r>
          </a:p>
        </p:txBody>
      </p:sp>
      <p:pic>
        <p:nvPicPr>
          <p:cNvPr id="8" name="Picture 7">
            <a:extLst>
              <a:ext uri="{FF2B5EF4-FFF2-40B4-BE49-F238E27FC236}">
                <a16:creationId xmlns:a16="http://schemas.microsoft.com/office/drawing/2014/main"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42" y="5885553"/>
            <a:ext cx="1192237" cy="519492"/>
          </a:xfrm>
          <a:prstGeom prst="rect">
            <a:avLst/>
          </a:prstGeom>
        </p:spPr>
      </p:pic>
      <p:sp>
        <p:nvSpPr>
          <p:cNvPr id="10" name="Content Placeholder 4">
            <a:extLst>
              <a:ext uri="{FF2B5EF4-FFF2-40B4-BE49-F238E27FC236}">
                <a16:creationId xmlns:a16="http://schemas.microsoft.com/office/drawing/2014/main" id="{BEB7B427-5A94-5846-A3E3-896E5AAC9194}"/>
              </a:ext>
            </a:extLst>
          </p:cNvPr>
          <p:cNvSpPr>
            <a:spLocks noGrp="1"/>
          </p:cNvSpPr>
          <p:nvPr>
            <p:ph sz="quarter" idx="16" hasCustomPrompt="1"/>
          </p:nvPr>
        </p:nvSpPr>
        <p:spPr>
          <a:xfrm>
            <a:off x="5532541" y="5924554"/>
            <a:ext cx="1832426" cy="394256"/>
          </a:xfrm>
          <a:prstGeom prst="rect">
            <a:avLst/>
          </a:prstGeom>
        </p:spPr>
        <p:txBody>
          <a:bodyPr lIns="0" tIns="0" rIns="0" bIns="0" anchor="t"/>
          <a:lstStyle>
            <a:lvl1pPr>
              <a:lnSpc>
                <a:spcPct val="100000"/>
              </a:lnSpc>
              <a:spcBef>
                <a:spcPts val="0"/>
              </a:spcBef>
              <a:defRPr sz="674" b="0">
                <a:solidFill>
                  <a:schemeClr val="tx1"/>
                </a:solidFill>
              </a:defRPr>
            </a:lvl1pPr>
          </a:lstStyle>
          <a:p>
            <a:pPr lvl="0"/>
            <a:r>
              <a:rPr lang="en-US" dirty="0"/>
              <a:t>Client/Prospect Name</a:t>
            </a:r>
            <a:br>
              <a:rPr lang="en-US" dirty="0"/>
            </a:br>
            <a:r>
              <a:rPr lang="en-US" dirty="0"/>
              <a:t>Date</a:t>
            </a:r>
          </a:p>
        </p:txBody>
      </p:sp>
      <p:sp>
        <p:nvSpPr>
          <p:cNvPr id="11" name="Rectangle 10">
            <a:extLst>
              <a:ext uri="{FF2B5EF4-FFF2-40B4-BE49-F238E27FC236}">
                <a16:creationId xmlns:a16="http://schemas.microsoft.com/office/drawing/2014/main" id="{05B6DA65-E101-F343-B6D6-D67870442C0A}"/>
              </a:ext>
            </a:extLst>
          </p:cNvPr>
          <p:cNvSpPr/>
          <p:nvPr userDrawn="1"/>
        </p:nvSpPr>
        <p:spPr>
          <a:xfrm>
            <a:off x="5564434" y="172731"/>
            <a:ext cx="1820370" cy="184666"/>
          </a:xfrm>
          <a:prstGeom prst="rect">
            <a:avLst/>
          </a:prstGeom>
        </p:spPr>
        <p:txBody>
          <a:bodyPr wrap="none" lIns="0">
            <a:spAutoFit/>
          </a:bodyPr>
          <a:lstStyle/>
          <a:p>
            <a:pPr lvl="0"/>
            <a:r>
              <a:rPr lang="en-US" sz="600" b="1" spc="225" dirty="0"/>
              <a:t>YOUR NEW GROWTH PLAN</a:t>
            </a:r>
          </a:p>
        </p:txBody>
      </p:sp>
      <p:sp>
        <p:nvSpPr>
          <p:cNvPr id="14" name="Rectangle 13">
            <a:extLst>
              <a:ext uri="{FF2B5EF4-FFF2-40B4-BE49-F238E27FC236}">
                <a16:creationId xmlns:a16="http://schemas.microsoft.com/office/drawing/2014/main" id="{7661785B-1B68-554F-88F6-5D28DED3F4E3}"/>
              </a:ext>
            </a:extLst>
          </p:cNvPr>
          <p:cNvSpPr/>
          <p:nvPr userDrawn="1"/>
        </p:nvSpPr>
        <p:spPr>
          <a:xfrm>
            <a:off x="4387584" y="6437385"/>
            <a:ext cx="4572000" cy="184666"/>
          </a:xfrm>
          <a:prstGeom prst="rect">
            <a:avLst/>
          </a:prstGeom>
        </p:spPr>
        <p:txBody>
          <a:bodyPr>
            <a:spAutoFit/>
          </a:bodyPr>
          <a:lstStyle/>
          <a:p>
            <a:pPr algn="r" defTabSz="342250" fontAlgn="base">
              <a:spcBef>
                <a:spcPct val="0"/>
              </a:spcBef>
              <a:spcAft>
                <a:spcPct val="0"/>
              </a:spcAft>
            </a:pPr>
            <a:r>
              <a:rPr lang="en-US" sz="600" b="1" dirty="0">
                <a:solidFill>
                  <a:srgbClr val="000000"/>
                </a:solidFill>
                <a:cs typeface="Arial" charset="0"/>
              </a:rPr>
              <a:t>Offered by Cigna Health and Life Insurance Company or its affiliates.</a:t>
            </a:r>
          </a:p>
        </p:txBody>
      </p:sp>
    </p:spTree>
    <p:extLst>
      <p:ext uri="{BB962C8B-B14F-4D97-AF65-F5344CB8AC3E}">
        <p14:creationId xmlns:p14="http://schemas.microsoft.com/office/powerpoint/2010/main" val="8025003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DAFB03-A302-5C4E-80A3-75635CF2186A}"/>
              </a:ext>
            </a:extLst>
          </p:cNvPr>
          <p:cNvSpPr>
            <a:spLocks noGrp="1"/>
          </p:cNvSpPr>
          <p:nvPr>
            <p:ph type="body" sz="quarter" idx="16"/>
          </p:nvPr>
        </p:nvSpPr>
        <p:spPr>
          <a:xfrm>
            <a:off x="371475" y="789007"/>
            <a:ext cx="8555038" cy="463304"/>
          </a:xfrm>
          <a:prstGeom prst="rect">
            <a:avLst/>
          </a:prstGeom>
        </p:spPr>
        <p:txBody>
          <a:bodyPr lIns="0" tIns="0" rIns="0" bIns="0"/>
          <a:lstStyle>
            <a:lvl1pPr>
              <a:spcBef>
                <a:spcPts val="0"/>
              </a:spcBef>
              <a:defRPr sz="1797" b="1"/>
            </a:lvl1pPr>
          </a:lstStyle>
          <a:p>
            <a:pPr lvl="0"/>
            <a:r>
              <a:rPr lang="en-US" dirty="0"/>
              <a:t>Click to edit Master text styles</a:t>
            </a:r>
          </a:p>
        </p:txBody>
      </p:sp>
      <p:sp>
        <p:nvSpPr>
          <p:cNvPr id="10" name="Text Placeholder 5">
            <a:extLst>
              <a:ext uri="{FF2B5EF4-FFF2-40B4-BE49-F238E27FC236}">
                <a16:creationId xmlns:a16="http://schemas.microsoft.com/office/drawing/2014/main" id="{47B7BB5F-C4DF-B54E-91A8-10BA1DD9A2C1}"/>
              </a:ext>
            </a:extLst>
          </p:cNvPr>
          <p:cNvSpPr>
            <a:spLocks noGrp="1"/>
          </p:cNvSpPr>
          <p:nvPr>
            <p:ph type="body" sz="quarter" idx="17"/>
          </p:nvPr>
        </p:nvSpPr>
        <p:spPr>
          <a:xfrm>
            <a:off x="371475" y="1284493"/>
            <a:ext cx="8555038" cy="329185"/>
          </a:xfrm>
          <a:prstGeom prst="rect">
            <a:avLst/>
          </a:prstGeom>
        </p:spPr>
        <p:txBody>
          <a:bodyPr lIns="0" tIns="0" rIns="0" bIns="0"/>
          <a:lstStyle>
            <a:lvl1pPr>
              <a:spcBef>
                <a:spcPts val="0"/>
              </a:spcBef>
              <a:defRPr sz="1049" b="0"/>
            </a:lvl1pPr>
          </a:lstStyle>
          <a:p>
            <a:pPr lvl="0"/>
            <a:r>
              <a:rPr lang="en-US" dirty="0"/>
              <a:t>Click to edit Master text styles</a:t>
            </a:r>
          </a:p>
        </p:txBody>
      </p:sp>
      <p:sp>
        <p:nvSpPr>
          <p:cNvPr id="8" name="Slide Number Placeholder 3">
            <a:extLst>
              <a:ext uri="{FF2B5EF4-FFF2-40B4-BE49-F238E27FC236}">
                <a16:creationId xmlns:a16="http://schemas.microsoft.com/office/drawing/2014/main" id="{67BAB730-EFD2-BD43-81DE-524712CE1B43}"/>
              </a:ext>
            </a:extLst>
          </p:cNvPr>
          <p:cNvSpPr>
            <a:spLocks noGrp="1"/>
          </p:cNvSpPr>
          <p:nvPr>
            <p:ph type="sldNum" sz="quarter" idx="4"/>
          </p:nvPr>
        </p:nvSpPr>
        <p:spPr>
          <a:xfrm>
            <a:off x="8753709" y="6499109"/>
            <a:ext cx="384808" cy="286994"/>
          </a:xfrm>
          <a:prstGeom prst="rect">
            <a:avLst/>
          </a:prstGeom>
        </p:spPr>
        <p:txBody>
          <a:bodyPr/>
          <a:lstStyle>
            <a:lvl1pPr algn="r">
              <a:defRPr sz="600"/>
            </a:lvl1pPr>
          </a:lstStyle>
          <a:p>
            <a:pPr defTabSz="342250"/>
            <a:fld id="{933D77C5-7D33-F54D-9A33-ABFE7C9FDC16}" type="slidenum">
              <a:rPr lang="en-US" smtClean="0">
                <a:solidFill>
                  <a:srgbClr val="000000"/>
                </a:solidFill>
              </a:rPr>
              <a:pPr defTabSz="342250"/>
              <a:t>‹#›</a:t>
            </a:fld>
            <a:endParaRPr lang="en-US" dirty="0">
              <a:solidFill>
                <a:srgbClr val="000000"/>
              </a:solidFill>
            </a:endParaRPr>
          </a:p>
        </p:txBody>
      </p:sp>
      <p:sp>
        <p:nvSpPr>
          <p:cNvPr id="2" name="TextBox 1">
            <a:extLst>
              <a:ext uri="{FF2B5EF4-FFF2-40B4-BE49-F238E27FC236}">
                <a16:creationId xmlns:a16="http://schemas.microsoft.com/office/drawing/2014/main" id="{682328AC-D936-BB4D-B6D2-3D2E30613BBE}"/>
              </a:ext>
            </a:extLst>
          </p:cNvPr>
          <p:cNvSpPr txBox="1"/>
          <p:nvPr userDrawn="1"/>
        </p:nvSpPr>
        <p:spPr>
          <a:xfrm>
            <a:off x="-1722120" y="-680090"/>
            <a:ext cx="0" cy="0"/>
          </a:xfrm>
          <a:prstGeom prst="rect">
            <a:avLst/>
          </a:prstGeom>
          <a:ln w="28575">
            <a:solidFill>
              <a:srgbClr val="F26321"/>
            </a:solidFill>
          </a:ln>
        </p:spPr>
        <p:txBody>
          <a:bodyPr vert="horz" wrap="none" lIns="136907" tIns="136907" rIns="136907" bIns="136907" rtlCol="0">
            <a:normAutofit fontScale="25000" lnSpcReduction="20000"/>
          </a:bodyPr>
          <a:lstStyle/>
          <a:p>
            <a:pPr defTabSz="513524"/>
            <a:endParaRPr lang="en-US" sz="1011" dirty="0">
              <a:solidFill>
                <a:srgbClr val="000000"/>
              </a:solidFill>
            </a:endParaRPr>
          </a:p>
        </p:txBody>
      </p:sp>
    </p:spTree>
    <p:extLst>
      <p:ext uri="{BB962C8B-B14F-4D97-AF65-F5344CB8AC3E}">
        <p14:creationId xmlns:p14="http://schemas.microsoft.com/office/powerpoint/2010/main" val="284942557"/>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1"/>
            <a:ext cx="8604900" cy="1188000"/>
          </a:xfrm>
        </p:spPr>
        <p:txBody>
          <a:bodyPr/>
          <a:lstStyle/>
          <a:p>
            <a:r>
              <a:rPr lang="en-US" dirty="0"/>
              <a:t>Click to add title</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4">
            <a:extLst>
              <a:ext uri="{FF2B5EF4-FFF2-40B4-BE49-F238E27FC236}">
                <a16:creationId xmlns:a16="http://schemas.microsoft.com/office/drawing/2014/main" id="{20A079A1-7DED-9561-1667-8E261C3AD014}"/>
              </a:ext>
            </a:extLst>
          </p:cNvPr>
          <p:cNvSpPr>
            <a:spLocks noGrp="1"/>
          </p:cNvSpPr>
          <p:nvPr>
            <p:ph type="ftr" sz="quarter" idx="12"/>
          </p:nvPr>
        </p:nvSpPr>
        <p:spPr>
          <a:xfrm>
            <a:off x="6096976" y="6318001"/>
            <a:ext cx="2507924" cy="180000"/>
          </a:xfrm>
        </p:spPr>
        <p:txBody>
          <a:bodyPr/>
          <a:lstStyle/>
          <a:p>
            <a:endParaRPr lang="en-US" dirty="0"/>
          </a:p>
        </p:txBody>
      </p:sp>
    </p:spTree>
    <p:extLst>
      <p:ext uri="{BB962C8B-B14F-4D97-AF65-F5344CB8AC3E}">
        <p14:creationId xmlns:p14="http://schemas.microsoft.com/office/powerpoint/2010/main" val="212640521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2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1"/>
            <a:ext cx="8604900" cy="1188000"/>
          </a:xfrm>
        </p:spPr>
        <p:txBody>
          <a:bodyPr/>
          <a:lstStyle>
            <a:lvl1pPr>
              <a:defRPr>
                <a:solidFill>
                  <a:schemeClr val="accent1"/>
                </a:solidFill>
              </a:defRPr>
            </a:lvl1pPr>
          </a:lstStyle>
          <a:p>
            <a:r>
              <a:rPr lang="en-US" dirty="0"/>
              <a:t>Click to add title</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accent1"/>
                </a:solidFill>
              </a:defRPr>
            </a:lvl1pPr>
          </a:lstStyle>
          <a:p>
            <a:fld id="{23AA811B-2EBD-4900-905E-5BE206449611}" type="slidenum">
              <a:rPr lang="en-US" smtClean="0"/>
              <a:pPr/>
              <a:t>‹#›</a:t>
            </a:fld>
            <a:endParaRPr lang="en-US" dirty="0"/>
          </a:p>
        </p:txBody>
      </p:sp>
      <p:sp>
        <p:nvSpPr>
          <p:cNvPr id="6" name="Footer Placeholder 4">
            <a:extLst>
              <a:ext uri="{FF2B5EF4-FFF2-40B4-BE49-F238E27FC236}">
                <a16:creationId xmlns:a16="http://schemas.microsoft.com/office/drawing/2014/main" id="{44170BFC-7431-3687-E348-EDC826103018}"/>
              </a:ext>
            </a:extLst>
          </p:cNvPr>
          <p:cNvSpPr>
            <a:spLocks noGrp="1"/>
          </p:cNvSpPr>
          <p:nvPr>
            <p:ph type="ftr" sz="quarter" idx="12"/>
          </p:nvPr>
        </p:nvSpPr>
        <p:spPr>
          <a:xfrm>
            <a:off x="6096976" y="6318001"/>
            <a:ext cx="2507924" cy="180000"/>
          </a:xfrm>
        </p:spPr>
        <p:txBody>
          <a:bodyPr/>
          <a:lstStyle>
            <a:lvl1pPr>
              <a:defRPr>
                <a:solidFill>
                  <a:schemeClr val="accent1"/>
                </a:solidFill>
              </a:defRPr>
            </a:lvl1pPr>
          </a:lstStyle>
          <a:p>
            <a:endParaRPr lang="en-US" dirty="0"/>
          </a:p>
        </p:txBody>
      </p:sp>
    </p:spTree>
    <p:extLst>
      <p:ext uri="{BB962C8B-B14F-4D97-AF65-F5344CB8AC3E}">
        <p14:creationId xmlns:p14="http://schemas.microsoft.com/office/powerpoint/2010/main" val="181724138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1_TITLE_SUBTITL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880E7BC-04A8-8F40-9A41-97C495D2CFA8}"/>
              </a:ext>
            </a:extLst>
          </p:cNvPr>
          <p:cNvSpPr/>
          <p:nvPr userDrawn="1"/>
        </p:nvSpPr>
        <p:spPr>
          <a:xfrm>
            <a:off x="8" y="6509358"/>
            <a:ext cx="5878285" cy="3588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3524"/>
            <a:endParaRPr lang="en-US" sz="1011" dirty="0">
              <a:solidFill>
                <a:srgbClr val="FFFFFF"/>
              </a:solidFill>
            </a:endParaRPr>
          </a:p>
        </p:txBody>
      </p:sp>
      <p:sp>
        <p:nvSpPr>
          <p:cNvPr id="3" name="Picture Placeholder 2">
            <a:extLst>
              <a:ext uri="{FF2B5EF4-FFF2-40B4-BE49-F238E27FC236}">
                <a16:creationId xmlns:a16="http://schemas.microsoft.com/office/drawing/2014/main" id="{F64E463E-071B-9C47-9DA1-A607A3BA75FC}"/>
              </a:ext>
            </a:extLst>
          </p:cNvPr>
          <p:cNvSpPr>
            <a:spLocks noGrp="1"/>
          </p:cNvSpPr>
          <p:nvPr>
            <p:ph type="pic" sz="quarter" idx="19" hasCustomPrompt="1"/>
          </p:nvPr>
        </p:nvSpPr>
        <p:spPr>
          <a:xfrm>
            <a:off x="3657608" y="2"/>
            <a:ext cx="5480915" cy="6858000"/>
          </a:xfrm>
          <a:prstGeom prst="rect">
            <a:avLst/>
          </a:prstGeom>
          <a:solidFill>
            <a:schemeClr val="bg1">
              <a:lumMod val="95000"/>
            </a:schemeClr>
          </a:solidFill>
        </p:spPr>
        <p:txBody>
          <a:bodyPr anchor="ctr"/>
          <a:lstStyle>
            <a:lvl1pPr algn="ctr">
              <a:defRPr sz="1049"/>
            </a:lvl1pPr>
          </a:lstStyle>
          <a:p>
            <a:r>
              <a:rPr lang="en-US" dirty="0"/>
              <a:t>Drag photo here</a:t>
            </a:r>
          </a:p>
        </p:txBody>
      </p:sp>
      <p:sp>
        <p:nvSpPr>
          <p:cNvPr id="6" name="Text Placeholder 5">
            <a:extLst>
              <a:ext uri="{FF2B5EF4-FFF2-40B4-BE49-F238E27FC236}">
                <a16:creationId xmlns:a16="http://schemas.microsoft.com/office/drawing/2014/main" id="{7EDAFB03-A302-5C4E-80A3-75635CF2186A}"/>
              </a:ext>
            </a:extLst>
          </p:cNvPr>
          <p:cNvSpPr>
            <a:spLocks noGrp="1"/>
          </p:cNvSpPr>
          <p:nvPr>
            <p:ph type="body" sz="quarter" idx="16"/>
          </p:nvPr>
        </p:nvSpPr>
        <p:spPr>
          <a:xfrm>
            <a:off x="371476" y="789007"/>
            <a:ext cx="3189872" cy="463304"/>
          </a:xfrm>
          <a:prstGeom prst="rect">
            <a:avLst/>
          </a:prstGeom>
        </p:spPr>
        <p:txBody>
          <a:bodyPr lIns="0" tIns="0" rIns="0" bIns="0"/>
          <a:lstStyle>
            <a:lvl1pPr>
              <a:spcBef>
                <a:spcPts val="0"/>
              </a:spcBef>
              <a:defRPr sz="1797" b="1"/>
            </a:lvl1pPr>
          </a:lstStyle>
          <a:p>
            <a:pPr lvl="0"/>
            <a:r>
              <a:rPr lang="en-US" dirty="0"/>
              <a:t>Click to edit Master text styles</a:t>
            </a:r>
          </a:p>
        </p:txBody>
      </p:sp>
      <p:sp>
        <p:nvSpPr>
          <p:cNvPr id="10" name="Text Placeholder 5">
            <a:extLst>
              <a:ext uri="{FF2B5EF4-FFF2-40B4-BE49-F238E27FC236}">
                <a16:creationId xmlns:a16="http://schemas.microsoft.com/office/drawing/2014/main" id="{47B7BB5F-C4DF-B54E-91A8-10BA1DD9A2C1}"/>
              </a:ext>
            </a:extLst>
          </p:cNvPr>
          <p:cNvSpPr>
            <a:spLocks noGrp="1"/>
          </p:cNvSpPr>
          <p:nvPr>
            <p:ph type="body" sz="quarter" idx="17"/>
          </p:nvPr>
        </p:nvSpPr>
        <p:spPr>
          <a:xfrm>
            <a:off x="371476" y="1733247"/>
            <a:ext cx="3189872" cy="329185"/>
          </a:xfrm>
          <a:prstGeom prst="rect">
            <a:avLst/>
          </a:prstGeom>
        </p:spPr>
        <p:txBody>
          <a:bodyPr lIns="0" tIns="0" rIns="0" bIns="0"/>
          <a:lstStyle>
            <a:lvl1pPr>
              <a:spcBef>
                <a:spcPts val="0"/>
              </a:spcBef>
              <a:defRPr sz="1049" b="0"/>
            </a:lvl1pPr>
          </a:lstStyle>
          <a:p>
            <a:pPr lvl="0"/>
            <a:r>
              <a:rPr lang="en-US" dirty="0"/>
              <a:t>Click to edit Master text styles</a:t>
            </a:r>
          </a:p>
        </p:txBody>
      </p:sp>
      <p:pic>
        <p:nvPicPr>
          <p:cNvPr id="14" name="Picture 13">
            <a:extLst>
              <a:ext uri="{FF2B5EF4-FFF2-40B4-BE49-F238E27FC236}">
                <a16:creationId xmlns:a16="http://schemas.microsoft.com/office/drawing/2014/main" id="{212A698F-607B-8140-9CF2-257B20672328}"/>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7918058" y="6431699"/>
            <a:ext cx="813355" cy="354402"/>
          </a:xfrm>
          <a:prstGeom prst="rect">
            <a:avLst/>
          </a:prstGeom>
        </p:spPr>
      </p:pic>
      <p:sp>
        <p:nvSpPr>
          <p:cNvPr id="15" name="Slide Number Placeholder 3">
            <a:extLst>
              <a:ext uri="{FF2B5EF4-FFF2-40B4-BE49-F238E27FC236}">
                <a16:creationId xmlns:a16="http://schemas.microsoft.com/office/drawing/2014/main" id="{F1272DCF-376B-B047-A714-71A25C63FC7C}"/>
              </a:ext>
            </a:extLst>
          </p:cNvPr>
          <p:cNvSpPr>
            <a:spLocks noGrp="1"/>
          </p:cNvSpPr>
          <p:nvPr>
            <p:ph type="sldNum" sz="quarter" idx="4"/>
          </p:nvPr>
        </p:nvSpPr>
        <p:spPr>
          <a:xfrm>
            <a:off x="8753709" y="6499109"/>
            <a:ext cx="384808" cy="286994"/>
          </a:xfrm>
          <a:prstGeom prst="rect">
            <a:avLst/>
          </a:prstGeom>
        </p:spPr>
        <p:txBody>
          <a:bodyPr/>
          <a:lstStyle>
            <a:lvl1pPr algn="r">
              <a:defRPr sz="600"/>
            </a:lvl1pPr>
          </a:lstStyle>
          <a:p>
            <a:pPr defTabSz="342250"/>
            <a:fld id="{933D77C5-7D33-F54D-9A33-ABFE7C9FDC16}" type="slidenum">
              <a:rPr lang="en-US" smtClean="0">
                <a:solidFill>
                  <a:srgbClr val="000000"/>
                </a:solidFill>
              </a:rPr>
              <a:pPr defTabSz="342250"/>
              <a:t>‹#›</a:t>
            </a:fld>
            <a:endParaRPr lang="en-US" dirty="0">
              <a:solidFill>
                <a:srgbClr val="000000"/>
              </a:solidFill>
            </a:endParaRPr>
          </a:p>
        </p:txBody>
      </p:sp>
      <p:sp>
        <p:nvSpPr>
          <p:cNvPr id="9" name="TextBox 8">
            <a:extLst>
              <a:ext uri="{FF2B5EF4-FFF2-40B4-BE49-F238E27FC236}">
                <a16:creationId xmlns:a16="http://schemas.microsoft.com/office/drawing/2014/main" id="{C2974457-413A-0B46-A8E3-C49BF92DF7E5}"/>
              </a:ext>
            </a:extLst>
          </p:cNvPr>
          <p:cNvSpPr txBox="1"/>
          <p:nvPr userDrawn="1"/>
        </p:nvSpPr>
        <p:spPr>
          <a:xfrm>
            <a:off x="3065929" y="6735222"/>
            <a:ext cx="0" cy="0"/>
          </a:xfrm>
          <a:prstGeom prst="rect">
            <a:avLst/>
          </a:prstGeom>
          <a:ln w="28575">
            <a:solidFill>
              <a:srgbClr val="F26321"/>
            </a:solidFill>
          </a:ln>
        </p:spPr>
        <p:txBody>
          <a:bodyPr vert="horz" wrap="none" lIns="136907" tIns="136907" rIns="136907" bIns="136907" rtlCol="0">
            <a:normAutofit fontScale="25000" lnSpcReduction="20000"/>
          </a:bodyPr>
          <a:lstStyle/>
          <a:p>
            <a:pPr defTabSz="513524"/>
            <a:endParaRPr lang="en-US" sz="1011" dirty="0">
              <a:solidFill>
                <a:srgbClr val="000000"/>
              </a:solidFill>
            </a:endParaRPr>
          </a:p>
        </p:txBody>
      </p:sp>
      <p:sp>
        <p:nvSpPr>
          <p:cNvPr id="16" name="Rectangle 15">
            <a:extLst>
              <a:ext uri="{FF2B5EF4-FFF2-40B4-BE49-F238E27FC236}">
                <a16:creationId xmlns:a16="http://schemas.microsoft.com/office/drawing/2014/main" id="{3E8A09DF-C3D3-894A-ADDD-16F75BEDE5CE}"/>
              </a:ext>
            </a:extLst>
          </p:cNvPr>
          <p:cNvSpPr/>
          <p:nvPr userDrawn="1"/>
        </p:nvSpPr>
        <p:spPr>
          <a:xfrm>
            <a:off x="8" y="6395155"/>
            <a:ext cx="3579103" cy="276999"/>
          </a:xfrm>
          <a:prstGeom prst="rect">
            <a:avLst/>
          </a:prstGeom>
        </p:spPr>
        <p:txBody>
          <a:bodyPr wrap="square">
            <a:spAutoFit/>
          </a:bodyPr>
          <a:lstStyle/>
          <a:p>
            <a:pPr defTabSz="342250" fontAlgn="base">
              <a:spcBef>
                <a:spcPct val="0"/>
              </a:spcBef>
              <a:spcAft>
                <a:spcPct val="0"/>
              </a:spcAft>
            </a:pPr>
            <a:r>
              <a:rPr lang="en-US" sz="600" dirty="0">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600" dirty="0">
                <a:solidFill>
                  <a:srgbClr val="FFFFFF">
                    <a:lumMod val="65000"/>
                  </a:srgbClr>
                </a:solidFill>
                <a:latin typeface="Arial Narrow" panose="020B0604020202020204" pitchFamily="34" charset="0"/>
                <a:cs typeface="Arial Narrow" panose="020B0604020202020204" pitchFamily="34" charset="0"/>
              </a:rPr>
            </a:br>
            <a:r>
              <a:rPr lang="en-US" sz="600" dirty="0">
                <a:solidFill>
                  <a:srgbClr val="FFFFFF">
                    <a:lumMod val="65000"/>
                  </a:srgbClr>
                </a:solidFill>
                <a:latin typeface="Arial Narrow" panose="020B0604020202020204" pitchFamily="34" charset="0"/>
                <a:cs typeface="Arial Narrow" panose="020B0604020202020204" pitchFamily="34" charset="0"/>
              </a:rPr>
              <a:t>personnel. © 2022 Cigna</a:t>
            </a:r>
          </a:p>
        </p:txBody>
      </p:sp>
    </p:spTree>
    <p:extLst>
      <p:ext uri="{BB962C8B-B14F-4D97-AF65-F5344CB8AC3E}">
        <p14:creationId xmlns:p14="http://schemas.microsoft.com/office/powerpoint/2010/main" val="27359648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4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DAFB03-A302-5C4E-80A3-75635CF2186A}"/>
              </a:ext>
            </a:extLst>
          </p:cNvPr>
          <p:cNvSpPr>
            <a:spLocks noGrp="1"/>
          </p:cNvSpPr>
          <p:nvPr>
            <p:ph type="body" sz="quarter" idx="16"/>
          </p:nvPr>
        </p:nvSpPr>
        <p:spPr>
          <a:xfrm>
            <a:off x="371476" y="789007"/>
            <a:ext cx="3189872" cy="463304"/>
          </a:xfrm>
          <a:prstGeom prst="rect">
            <a:avLst/>
          </a:prstGeom>
        </p:spPr>
        <p:txBody>
          <a:bodyPr lIns="0" tIns="0" rIns="0" bIns="0"/>
          <a:lstStyle>
            <a:lvl1pPr>
              <a:spcBef>
                <a:spcPts val="0"/>
              </a:spcBef>
              <a:defRPr sz="1797" b="1"/>
            </a:lvl1pPr>
          </a:lstStyle>
          <a:p>
            <a:pPr lvl="0"/>
            <a:r>
              <a:rPr lang="en-US" dirty="0"/>
              <a:t>Click to edit Master text styles</a:t>
            </a:r>
          </a:p>
        </p:txBody>
      </p:sp>
      <p:sp>
        <p:nvSpPr>
          <p:cNvPr id="10" name="Text Placeholder 5">
            <a:extLst>
              <a:ext uri="{FF2B5EF4-FFF2-40B4-BE49-F238E27FC236}">
                <a16:creationId xmlns:a16="http://schemas.microsoft.com/office/drawing/2014/main" id="{47B7BB5F-C4DF-B54E-91A8-10BA1DD9A2C1}"/>
              </a:ext>
            </a:extLst>
          </p:cNvPr>
          <p:cNvSpPr>
            <a:spLocks noGrp="1"/>
          </p:cNvSpPr>
          <p:nvPr>
            <p:ph type="body" sz="quarter" idx="17"/>
          </p:nvPr>
        </p:nvSpPr>
        <p:spPr>
          <a:xfrm>
            <a:off x="371476" y="1733247"/>
            <a:ext cx="3189872" cy="329185"/>
          </a:xfrm>
          <a:prstGeom prst="rect">
            <a:avLst/>
          </a:prstGeom>
        </p:spPr>
        <p:txBody>
          <a:bodyPr lIns="0" tIns="0" rIns="0" bIns="0"/>
          <a:lstStyle>
            <a:lvl1pPr>
              <a:spcBef>
                <a:spcPts val="0"/>
              </a:spcBef>
              <a:defRPr sz="1049" b="1"/>
            </a:lvl1pPr>
          </a:lstStyle>
          <a:p>
            <a:pPr lvl="0"/>
            <a:r>
              <a:rPr lang="en-US" dirty="0"/>
              <a:t>Click to edit Master text styles</a:t>
            </a:r>
          </a:p>
        </p:txBody>
      </p:sp>
      <p:sp>
        <p:nvSpPr>
          <p:cNvPr id="11" name="Text Placeholder 5">
            <a:extLst>
              <a:ext uri="{FF2B5EF4-FFF2-40B4-BE49-F238E27FC236}">
                <a16:creationId xmlns:a16="http://schemas.microsoft.com/office/drawing/2014/main" id="{5A4D2EF7-39AF-454E-A395-65902C74D1A7}"/>
              </a:ext>
            </a:extLst>
          </p:cNvPr>
          <p:cNvSpPr>
            <a:spLocks noGrp="1"/>
          </p:cNvSpPr>
          <p:nvPr>
            <p:ph type="body" sz="quarter" idx="18"/>
          </p:nvPr>
        </p:nvSpPr>
        <p:spPr>
          <a:xfrm>
            <a:off x="389233" y="447352"/>
            <a:ext cx="3189872" cy="242543"/>
          </a:xfrm>
          <a:prstGeom prst="rect">
            <a:avLst/>
          </a:prstGeom>
        </p:spPr>
        <p:txBody>
          <a:bodyPr lIns="0" tIns="0" rIns="0" bIns="0"/>
          <a:lstStyle>
            <a:lvl1pPr>
              <a:spcBef>
                <a:spcPts val="0"/>
              </a:spcBef>
              <a:defRPr sz="824" b="1"/>
            </a:lvl1pPr>
          </a:lstStyle>
          <a:p>
            <a:pPr lvl="0"/>
            <a:r>
              <a:rPr lang="en-US" dirty="0"/>
              <a:t>Click to edit Master text styles</a:t>
            </a:r>
          </a:p>
        </p:txBody>
      </p:sp>
      <p:sp>
        <p:nvSpPr>
          <p:cNvPr id="9" name="TextBox 8">
            <a:extLst>
              <a:ext uri="{FF2B5EF4-FFF2-40B4-BE49-F238E27FC236}">
                <a16:creationId xmlns:a16="http://schemas.microsoft.com/office/drawing/2014/main" id="{C2974457-413A-0B46-A8E3-C49BF92DF7E5}"/>
              </a:ext>
            </a:extLst>
          </p:cNvPr>
          <p:cNvSpPr txBox="1"/>
          <p:nvPr userDrawn="1"/>
        </p:nvSpPr>
        <p:spPr>
          <a:xfrm>
            <a:off x="3065929" y="6735222"/>
            <a:ext cx="0" cy="0"/>
          </a:xfrm>
          <a:prstGeom prst="rect">
            <a:avLst/>
          </a:prstGeom>
          <a:ln w="28575">
            <a:solidFill>
              <a:srgbClr val="F26321"/>
            </a:solidFill>
          </a:ln>
        </p:spPr>
        <p:txBody>
          <a:bodyPr vert="horz" wrap="none" lIns="136907" tIns="136907" rIns="136907" bIns="136907" rtlCol="0">
            <a:normAutofit fontScale="25000" lnSpcReduction="20000"/>
          </a:bodyPr>
          <a:lstStyle/>
          <a:p>
            <a:pPr defTabSz="513524"/>
            <a:endParaRPr lang="en-US" sz="1011" dirty="0">
              <a:solidFill>
                <a:srgbClr val="000000"/>
              </a:solidFill>
            </a:endParaRPr>
          </a:p>
        </p:txBody>
      </p:sp>
      <p:sp>
        <p:nvSpPr>
          <p:cNvPr id="3" name="Picture Placeholder 2">
            <a:extLst>
              <a:ext uri="{FF2B5EF4-FFF2-40B4-BE49-F238E27FC236}">
                <a16:creationId xmlns:a16="http://schemas.microsoft.com/office/drawing/2014/main" id="{F64E463E-071B-9C47-9DA1-A607A3BA75FC}"/>
              </a:ext>
            </a:extLst>
          </p:cNvPr>
          <p:cNvSpPr>
            <a:spLocks noGrp="1"/>
          </p:cNvSpPr>
          <p:nvPr>
            <p:ph type="pic" sz="quarter" idx="19" hasCustomPrompt="1"/>
          </p:nvPr>
        </p:nvSpPr>
        <p:spPr>
          <a:xfrm>
            <a:off x="3657601" y="2"/>
            <a:ext cx="2300288" cy="6858000"/>
          </a:xfrm>
          <a:prstGeom prst="rect">
            <a:avLst/>
          </a:prstGeom>
          <a:solidFill>
            <a:schemeClr val="bg1">
              <a:lumMod val="95000"/>
            </a:schemeClr>
          </a:solidFill>
        </p:spPr>
        <p:txBody>
          <a:bodyPr anchor="ctr"/>
          <a:lstStyle>
            <a:lvl1pPr algn="ctr">
              <a:defRPr sz="1049"/>
            </a:lvl1pPr>
          </a:lstStyle>
          <a:p>
            <a:r>
              <a:rPr lang="en-US" dirty="0"/>
              <a:t>Drag photo here</a:t>
            </a:r>
          </a:p>
        </p:txBody>
      </p:sp>
      <p:sp>
        <p:nvSpPr>
          <p:cNvPr id="21" name="Slide Number Placeholder 3">
            <a:extLst>
              <a:ext uri="{FF2B5EF4-FFF2-40B4-BE49-F238E27FC236}">
                <a16:creationId xmlns:a16="http://schemas.microsoft.com/office/drawing/2014/main" id="{224C5386-83B6-4E55-8A06-BEC1D17C96AB}"/>
              </a:ext>
            </a:extLst>
          </p:cNvPr>
          <p:cNvSpPr>
            <a:spLocks noGrp="1"/>
          </p:cNvSpPr>
          <p:nvPr>
            <p:ph type="sldNum" sz="quarter" idx="4"/>
          </p:nvPr>
        </p:nvSpPr>
        <p:spPr>
          <a:xfrm>
            <a:off x="8703585" y="6451717"/>
            <a:ext cx="384808" cy="286994"/>
          </a:xfrm>
          <a:prstGeom prst="rect">
            <a:avLst/>
          </a:prstGeom>
        </p:spPr>
        <p:txBody>
          <a:bodyPr/>
          <a:lstStyle>
            <a:lvl1pPr algn="r">
              <a:defRPr sz="600">
                <a:solidFill>
                  <a:schemeClr val="tx1"/>
                </a:solidFill>
              </a:defRPr>
            </a:lvl1pPr>
          </a:lstStyle>
          <a:p>
            <a:pPr defTabSz="342250"/>
            <a:fld id="{933D77C5-7D33-F54D-9A33-ABFE7C9FDC16}" type="slidenum">
              <a:rPr lang="en-US" smtClean="0"/>
              <a:pPr defTabSz="342250"/>
              <a:t>‹#›</a:t>
            </a:fld>
            <a:endParaRPr lang="en-US" dirty="0"/>
          </a:p>
        </p:txBody>
      </p:sp>
    </p:spTree>
    <p:extLst>
      <p:ext uri="{BB962C8B-B14F-4D97-AF65-F5344CB8AC3E}">
        <p14:creationId xmlns:p14="http://schemas.microsoft.com/office/powerpoint/2010/main" val="3345937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Numerical Bullet Li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30A279A-2F77-4AD4-9647-C1A5BB79792B}"/>
              </a:ext>
            </a:extLst>
          </p:cNvPr>
          <p:cNvSpPr>
            <a:spLocks noGrp="1"/>
          </p:cNvSpPr>
          <p:nvPr>
            <p:ph type="title" hasCustomPrompt="1"/>
          </p:nvPr>
        </p:nvSpPr>
        <p:spPr>
          <a:xfrm>
            <a:off x="687950" y="548640"/>
            <a:ext cx="7772400" cy="1088136"/>
          </a:xfrm>
          <a:prstGeom prst="rect">
            <a:avLst/>
          </a:prstGeom>
        </p:spPr>
        <p:txBody>
          <a:bodyPr l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5" name="Text Placeholder 6">
            <a:extLst>
              <a:ext uri="{FF2B5EF4-FFF2-40B4-BE49-F238E27FC236}">
                <a16:creationId xmlns:a16="http://schemas.microsoft.com/office/drawing/2014/main" id="{C646778A-32AF-4E39-ABC1-416E24A1E351}"/>
              </a:ext>
            </a:extLst>
          </p:cNvPr>
          <p:cNvSpPr>
            <a:spLocks noGrp="1"/>
          </p:cNvSpPr>
          <p:nvPr>
            <p:ph type="body" sz="quarter" idx="11"/>
          </p:nvPr>
        </p:nvSpPr>
        <p:spPr>
          <a:xfrm>
            <a:off x="4705114" y="2199501"/>
            <a:ext cx="3755236" cy="4114800"/>
          </a:xfrm>
        </p:spPr>
        <p:txBody>
          <a:bodyPr rIns="0"/>
          <a:lstStyle>
            <a:lvl1pPr marL="342900" indent="-342900">
              <a:buFont typeface="+mj-lt"/>
              <a:buAutoNum type="arabicPeriod"/>
              <a:defRPr/>
            </a:lvl1pPr>
            <a:lvl2pPr marL="620713" indent="-276225">
              <a:buFont typeface="+mj-lt"/>
              <a:buAutoNum type="alphaUcPeriod"/>
              <a:defRPr/>
            </a:lvl2pPr>
            <a:lvl3pPr marL="862013" indent="-241300">
              <a:buFont typeface="+mj-lt"/>
              <a:buAutoNum type="romanLcPeriod"/>
              <a:defRPr/>
            </a:lvl3pPr>
            <a:lvl4pPr marL="1138238" indent="-276225">
              <a:buFont typeface="+mj-lt"/>
              <a:buAutoNum type="alphaLcPeriod"/>
              <a:defRPr/>
            </a:lvl4pPr>
            <a:lvl5pPr marL="1379538" indent="-241300">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CC04237A-7B2A-4C2E-A3D4-0F2BAE7CB8DA}"/>
              </a:ext>
            </a:extLst>
          </p:cNvPr>
          <p:cNvSpPr>
            <a:spLocks noGrp="1"/>
          </p:cNvSpPr>
          <p:nvPr>
            <p:ph type="body" sz="quarter" idx="12"/>
          </p:nvPr>
        </p:nvSpPr>
        <p:spPr>
          <a:xfrm>
            <a:off x="702464" y="2199501"/>
            <a:ext cx="3755236" cy="4114800"/>
          </a:xfrm>
        </p:spPr>
        <p:txBody>
          <a:bodyPr rIns="0"/>
          <a:lstStyle>
            <a:lvl1pPr marL="342900" indent="-342900">
              <a:buFont typeface="+mj-lt"/>
              <a:buAutoNum type="arabicPeriod"/>
              <a:defRPr/>
            </a:lvl1pPr>
            <a:lvl2pPr marL="620713" indent="-276225">
              <a:buFont typeface="+mj-lt"/>
              <a:buAutoNum type="alphaUcPeriod"/>
              <a:defRPr/>
            </a:lvl2pPr>
            <a:lvl3pPr marL="862013" indent="-241300">
              <a:buFont typeface="+mj-lt"/>
              <a:buAutoNum type="romanLcPeriod"/>
              <a:defRPr/>
            </a:lvl3pPr>
            <a:lvl4pPr marL="1138238" indent="-276225">
              <a:buFont typeface="+mj-lt"/>
              <a:buAutoNum type="alphaLcPeriod"/>
              <a:defRPr/>
            </a:lvl4pPr>
            <a:lvl5pPr marL="1379538" indent="-241300">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87420BB1-6950-499A-B90E-8A813B359EE9}"/>
              </a:ext>
            </a:extLst>
          </p:cNvPr>
          <p:cNvSpPr>
            <a:spLocks noGrp="1"/>
          </p:cNvSpPr>
          <p:nvPr>
            <p:ph type="body" sz="quarter" idx="13" hasCustomPrompt="1"/>
          </p:nvPr>
        </p:nvSpPr>
        <p:spPr>
          <a:xfrm>
            <a:off x="702464" y="1843313"/>
            <a:ext cx="3763386" cy="320040"/>
          </a:xfrm>
        </p:spPr>
        <p:txBody>
          <a:bodyPr>
            <a:normAutofit/>
          </a:bodyPr>
          <a:lstStyle>
            <a:lvl1pPr marL="0" indent="0">
              <a:buNone/>
              <a:defRPr sz="1600" b="1" u="sng" baseline="0">
                <a:uFill>
                  <a:solidFill>
                    <a:schemeClr val="accent1"/>
                  </a:solidFill>
                </a:uFill>
              </a:defRPr>
            </a:lvl1pPr>
          </a:lstStyle>
          <a:p>
            <a:pPr lvl="0"/>
            <a:r>
              <a:rPr lang="en-US" dirty="0"/>
              <a:t>Header</a:t>
            </a:r>
          </a:p>
        </p:txBody>
      </p:sp>
      <p:sp>
        <p:nvSpPr>
          <p:cNvPr id="11" name="Text Placeholder 2">
            <a:extLst>
              <a:ext uri="{FF2B5EF4-FFF2-40B4-BE49-F238E27FC236}">
                <a16:creationId xmlns:a16="http://schemas.microsoft.com/office/drawing/2014/main" id="{59C33387-F24C-4E70-92AD-BC624CD476F9}"/>
              </a:ext>
            </a:extLst>
          </p:cNvPr>
          <p:cNvSpPr>
            <a:spLocks noGrp="1"/>
          </p:cNvSpPr>
          <p:nvPr>
            <p:ph type="body" sz="quarter" idx="14" hasCustomPrompt="1"/>
          </p:nvPr>
        </p:nvSpPr>
        <p:spPr>
          <a:xfrm>
            <a:off x="4705651" y="1843313"/>
            <a:ext cx="3749040" cy="320040"/>
          </a:xfrm>
        </p:spPr>
        <p:txBody>
          <a:bodyPr>
            <a:normAutofit/>
          </a:bodyPr>
          <a:lstStyle>
            <a:lvl1pPr marL="0" indent="0">
              <a:buNone/>
              <a:defRPr sz="1600" b="1" u="sng" baseline="0">
                <a:uFill>
                  <a:solidFill>
                    <a:schemeClr val="accent1"/>
                  </a:solidFill>
                </a:uFill>
              </a:defRPr>
            </a:lvl1pPr>
          </a:lstStyle>
          <a:p>
            <a:pPr lvl="0"/>
            <a:r>
              <a:rPr lang="en-US" dirty="0"/>
              <a:t>Header</a:t>
            </a:r>
          </a:p>
        </p:txBody>
      </p:sp>
    </p:spTree>
    <p:extLst>
      <p:ext uri="{BB962C8B-B14F-4D97-AF65-F5344CB8AC3E}">
        <p14:creationId xmlns:p14="http://schemas.microsoft.com/office/powerpoint/2010/main" val="2640604240"/>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2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6FE83-AE3D-634E-90C6-4B0F03655A4A}"/>
              </a:ext>
            </a:extLst>
          </p:cNvPr>
          <p:cNvSpPr/>
          <p:nvPr userDrawn="1"/>
        </p:nvSpPr>
        <p:spPr>
          <a:xfrm>
            <a:off x="5958039" y="2"/>
            <a:ext cx="3185962"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3524"/>
            <a:endParaRPr lang="en-US" sz="1011" dirty="0">
              <a:solidFill>
                <a:srgbClr val="FFFFFF"/>
              </a:solidFill>
            </a:endParaRPr>
          </a:p>
        </p:txBody>
      </p:sp>
      <p:sp>
        <p:nvSpPr>
          <p:cNvPr id="6" name="Text Placeholder 5">
            <a:extLst>
              <a:ext uri="{FF2B5EF4-FFF2-40B4-BE49-F238E27FC236}">
                <a16:creationId xmlns:a16="http://schemas.microsoft.com/office/drawing/2014/main" id="{7EDAFB03-A302-5C4E-80A3-75635CF2186A}"/>
              </a:ext>
            </a:extLst>
          </p:cNvPr>
          <p:cNvSpPr>
            <a:spLocks noGrp="1"/>
          </p:cNvSpPr>
          <p:nvPr>
            <p:ph type="body" sz="quarter" idx="16"/>
          </p:nvPr>
        </p:nvSpPr>
        <p:spPr>
          <a:xfrm>
            <a:off x="371476" y="789007"/>
            <a:ext cx="3189872" cy="463304"/>
          </a:xfrm>
          <a:prstGeom prst="rect">
            <a:avLst/>
          </a:prstGeom>
        </p:spPr>
        <p:txBody>
          <a:bodyPr lIns="0" tIns="0" rIns="0" bIns="0"/>
          <a:lstStyle>
            <a:lvl1pPr>
              <a:spcBef>
                <a:spcPts val="0"/>
              </a:spcBef>
              <a:defRPr sz="1797" b="1"/>
            </a:lvl1pPr>
          </a:lstStyle>
          <a:p>
            <a:pPr lvl="0"/>
            <a:r>
              <a:rPr lang="en-US" dirty="0"/>
              <a:t>Click to edit Master text styles</a:t>
            </a:r>
          </a:p>
        </p:txBody>
      </p:sp>
      <p:sp>
        <p:nvSpPr>
          <p:cNvPr id="10" name="Text Placeholder 5">
            <a:extLst>
              <a:ext uri="{FF2B5EF4-FFF2-40B4-BE49-F238E27FC236}">
                <a16:creationId xmlns:a16="http://schemas.microsoft.com/office/drawing/2014/main" id="{47B7BB5F-C4DF-B54E-91A8-10BA1DD9A2C1}"/>
              </a:ext>
            </a:extLst>
          </p:cNvPr>
          <p:cNvSpPr>
            <a:spLocks noGrp="1"/>
          </p:cNvSpPr>
          <p:nvPr>
            <p:ph type="body" sz="quarter" idx="17"/>
          </p:nvPr>
        </p:nvSpPr>
        <p:spPr>
          <a:xfrm>
            <a:off x="371476" y="1733247"/>
            <a:ext cx="3189872" cy="329185"/>
          </a:xfrm>
          <a:prstGeom prst="rect">
            <a:avLst/>
          </a:prstGeom>
        </p:spPr>
        <p:txBody>
          <a:bodyPr lIns="0" tIns="0" rIns="0" bIns="0"/>
          <a:lstStyle>
            <a:lvl1pPr>
              <a:spcBef>
                <a:spcPts val="0"/>
              </a:spcBef>
              <a:defRPr sz="1049" b="0"/>
            </a:lvl1pPr>
          </a:lstStyle>
          <a:p>
            <a:pPr lvl="0"/>
            <a:r>
              <a:rPr lang="en-US" dirty="0"/>
              <a:t>Click to edit Master text styles</a:t>
            </a:r>
          </a:p>
        </p:txBody>
      </p:sp>
      <p:pic>
        <p:nvPicPr>
          <p:cNvPr id="14" name="Picture 13">
            <a:extLst>
              <a:ext uri="{FF2B5EF4-FFF2-40B4-BE49-F238E27FC236}">
                <a16:creationId xmlns:a16="http://schemas.microsoft.com/office/drawing/2014/main" id="{212A698F-607B-8140-9CF2-257B20672328}"/>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7918058" y="6431699"/>
            <a:ext cx="813355" cy="354402"/>
          </a:xfrm>
          <a:prstGeom prst="rect">
            <a:avLst/>
          </a:prstGeom>
        </p:spPr>
      </p:pic>
      <p:sp>
        <p:nvSpPr>
          <p:cNvPr id="15" name="Slide Number Placeholder 3">
            <a:extLst>
              <a:ext uri="{FF2B5EF4-FFF2-40B4-BE49-F238E27FC236}">
                <a16:creationId xmlns:a16="http://schemas.microsoft.com/office/drawing/2014/main" id="{F1272DCF-376B-B047-A714-71A25C63FC7C}"/>
              </a:ext>
            </a:extLst>
          </p:cNvPr>
          <p:cNvSpPr>
            <a:spLocks noGrp="1"/>
          </p:cNvSpPr>
          <p:nvPr>
            <p:ph type="sldNum" sz="quarter" idx="4"/>
          </p:nvPr>
        </p:nvSpPr>
        <p:spPr>
          <a:xfrm>
            <a:off x="8753709" y="6499109"/>
            <a:ext cx="384808" cy="286994"/>
          </a:xfrm>
          <a:prstGeom prst="rect">
            <a:avLst/>
          </a:prstGeom>
        </p:spPr>
        <p:txBody>
          <a:bodyPr/>
          <a:lstStyle>
            <a:lvl1pPr algn="r">
              <a:defRPr sz="600"/>
            </a:lvl1pPr>
          </a:lstStyle>
          <a:p>
            <a:pPr defTabSz="342250"/>
            <a:fld id="{933D77C5-7D33-F54D-9A33-ABFE7C9FDC16}" type="slidenum">
              <a:rPr lang="en-US" smtClean="0">
                <a:solidFill>
                  <a:srgbClr val="000000"/>
                </a:solidFill>
              </a:rPr>
              <a:pPr defTabSz="342250"/>
              <a:t>‹#›</a:t>
            </a:fld>
            <a:endParaRPr lang="en-US" dirty="0">
              <a:solidFill>
                <a:srgbClr val="000000"/>
              </a:solidFill>
            </a:endParaRPr>
          </a:p>
        </p:txBody>
      </p:sp>
      <p:sp>
        <p:nvSpPr>
          <p:cNvPr id="2" name="TextBox 1">
            <a:extLst>
              <a:ext uri="{FF2B5EF4-FFF2-40B4-BE49-F238E27FC236}">
                <a16:creationId xmlns:a16="http://schemas.microsoft.com/office/drawing/2014/main" id="{20472EED-0659-7145-A987-8E56711575F4}"/>
              </a:ext>
            </a:extLst>
          </p:cNvPr>
          <p:cNvSpPr txBox="1"/>
          <p:nvPr userDrawn="1"/>
        </p:nvSpPr>
        <p:spPr>
          <a:xfrm>
            <a:off x="3065935" y="6735222"/>
            <a:ext cx="45719" cy="0"/>
          </a:xfrm>
          <a:prstGeom prst="rect">
            <a:avLst/>
          </a:prstGeom>
          <a:ln w="28575">
            <a:solidFill>
              <a:srgbClr val="F26321"/>
            </a:solidFill>
          </a:ln>
        </p:spPr>
        <p:txBody>
          <a:bodyPr vert="horz" wrap="none" lIns="136907" tIns="136907" rIns="136907" bIns="136907" rtlCol="0">
            <a:normAutofit fontScale="25000" lnSpcReduction="20000"/>
          </a:bodyPr>
          <a:lstStyle/>
          <a:p>
            <a:pPr defTabSz="513524"/>
            <a:endParaRPr lang="en-US" sz="1011" dirty="0">
              <a:solidFill>
                <a:srgbClr val="000000"/>
              </a:solidFill>
            </a:endParaRPr>
          </a:p>
        </p:txBody>
      </p:sp>
      <p:sp>
        <p:nvSpPr>
          <p:cNvPr id="4" name="Rectangle 3">
            <a:extLst>
              <a:ext uri="{FF2B5EF4-FFF2-40B4-BE49-F238E27FC236}">
                <a16:creationId xmlns:a16="http://schemas.microsoft.com/office/drawing/2014/main" id="{4BCB243E-BB89-324C-BE02-F3824A1B386D}"/>
              </a:ext>
            </a:extLst>
          </p:cNvPr>
          <p:cNvSpPr/>
          <p:nvPr userDrawn="1"/>
        </p:nvSpPr>
        <p:spPr>
          <a:xfrm>
            <a:off x="8" y="6509358"/>
            <a:ext cx="5564897" cy="3588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3524"/>
            <a:endParaRPr lang="en-US" sz="1011" dirty="0">
              <a:solidFill>
                <a:srgbClr val="FFFFFF"/>
              </a:solidFill>
            </a:endParaRPr>
          </a:p>
        </p:txBody>
      </p:sp>
      <p:sp>
        <p:nvSpPr>
          <p:cNvPr id="13" name="Rectangle 12">
            <a:extLst>
              <a:ext uri="{FF2B5EF4-FFF2-40B4-BE49-F238E27FC236}">
                <a16:creationId xmlns:a16="http://schemas.microsoft.com/office/drawing/2014/main" id="{5247B75E-39DE-9148-993E-16B14268C1A0}"/>
              </a:ext>
            </a:extLst>
          </p:cNvPr>
          <p:cNvSpPr/>
          <p:nvPr userDrawn="1"/>
        </p:nvSpPr>
        <p:spPr>
          <a:xfrm>
            <a:off x="8" y="6395155"/>
            <a:ext cx="3579103" cy="276999"/>
          </a:xfrm>
          <a:prstGeom prst="rect">
            <a:avLst/>
          </a:prstGeom>
        </p:spPr>
        <p:txBody>
          <a:bodyPr wrap="square">
            <a:spAutoFit/>
          </a:bodyPr>
          <a:lstStyle/>
          <a:p>
            <a:pPr defTabSz="342250" fontAlgn="base">
              <a:spcBef>
                <a:spcPct val="0"/>
              </a:spcBef>
              <a:spcAft>
                <a:spcPct val="0"/>
              </a:spcAft>
            </a:pPr>
            <a:r>
              <a:rPr lang="en-US" sz="600" dirty="0">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600" dirty="0">
                <a:solidFill>
                  <a:srgbClr val="FFFFFF">
                    <a:lumMod val="65000"/>
                  </a:srgbClr>
                </a:solidFill>
                <a:latin typeface="Arial Narrow" panose="020B0604020202020204" pitchFamily="34" charset="0"/>
                <a:cs typeface="Arial Narrow" panose="020B0604020202020204" pitchFamily="34" charset="0"/>
              </a:rPr>
            </a:br>
            <a:r>
              <a:rPr lang="en-US" sz="600" dirty="0">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id="{F64E463E-071B-9C47-9DA1-A607A3BA75FC}"/>
              </a:ext>
            </a:extLst>
          </p:cNvPr>
          <p:cNvSpPr>
            <a:spLocks noGrp="1"/>
          </p:cNvSpPr>
          <p:nvPr>
            <p:ph type="pic" sz="quarter" idx="19" hasCustomPrompt="1"/>
          </p:nvPr>
        </p:nvSpPr>
        <p:spPr>
          <a:xfrm>
            <a:off x="3657601" y="2"/>
            <a:ext cx="2300288" cy="6858000"/>
          </a:xfrm>
          <a:prstGeom prst="rect">
            <a:avLst/>
          </a:prstGeom>
          <a:solidFill>
            <a:schemeClr val="bg1">
              <a:lumMod val="95000"/>
            </a:schemeClr>
          </a:solidFill>
        </p:spPr>
        <p:txBody>
          <a:bodyPr anchor="ctr"/>
          <a:lstStyle>
            <a:lvl1pPr algn="ctr">
              <a:defRPr sz="1049"/>
            </a:lvl1pPr>
          </a:lstStyle>
          <a:p>
            <a:r>
              <a:rPr lang="en-US" dirty="0"/>
              <a:t>Drag photo here</a:t>
            </a:r>
          </a:p>
        </p:txBody>
      </p:sp>
    </p:spTree>
    <p:extLst>
      <p:ext uri="{BB962C8B-B14F-4D97-AF65-F5344CB8AC3E}">
        <p14:creationId xmlns:p14="http://schemas.microsoft.com/office/powerpoint/2010/main" val="2304738422"/>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CA75EE-78A1-2E43-A698-A02C0D41A643}"/>
              </a:ext>
            </a:extLst>
          </p:cNvPr>
          <p:cNvSpPr>
            <a:spLocks noGrp="1"/>
          </p:cNvSpPr>
          <p:nvPr>
            <p:ph type="sldNum" sz="quarter" idx="12"/>
          </p:nvPr>
        </p:nvSpPr>
        <p:spPr>
          <a:xfrm>
            <a:off x="7925301" y="6528829"/>
            <a:ext cx="1008838" cy="329185"/>
          </a:xfrm>
          <a:prstGeom prst="rect">
            <a:avLst/>
          </a:prstGeom>
        </p:spPr>
        <p:txBody>
          <a:bodyPr/>
          <a:lstStyle/>
          <a:p>
            <a:fld id="{933D77C5-7D33-F54D-9A33-ABFE7C9FDC16}" type="slidenum">
              <a:rPr lang="en-US" smtClean="0"/>
              <a:t>‹#›</a:t>
            </a:fld>
            <a:endParaRPr lang="en-US" dirty="0"/>
          </a:p>
        </p:txBody>
      </p:sp>
      <p:sp>
        <p:nvSpPr>
          <p:cNvPr id="10" name="Title 1">
            <a:extLst>
              <a:ext uri="{FF2B5EF4-FFF2-40B4-BE49-F238E27FC236}">
                <a16:creationId xmlns:a16="http://schemas.microsoft.com/office/drawing/2014/main" id="{15CBEA02-1FCD-F744-984B-17E80FF69447}"/>
              </a:ext>
            </a:extLst>
          </p:cNvPr>
          <p:cNvSpPr>
            <a:spLocks noGrp="1"/>
          </p:cNvSpPr>
          <p:nvPr>
            <p:ph type="title" hasCustomPrompt="1"/>
          </p:nvPr>
        </p:nvSpPr>
        <p:spPr>
          <a:xfrm>
            <a:off x="268880" y="584890"/>
            <a:ext cx="8585625" cy="295209"/>
          </a:xfrm>
        </p:spPr>
        <p:txBody>
          <a:bodyPr wrap="square" lIns="0" rIns="0" anchor="t" anchorCtr="0">
            <a:spAutoFit/>
          </a:bodyPr>
          <a:lstStyle>
            <a:lvl1pPr>
              <a:lnSpc>
                <a:spcPct val="80000"/>
              </a:lnSpc>
              <a:defRPr sz="2398" b="0" i="0" cap="none" baseline="0">
                <a:solidFill>
                  <a:srgbClr val="000000"/>
                </a:solidFill>
                <a:latin typeface="Arial" panose="020B0604020202020204" pitchFamily="34" charset="0"/>
                <a:cs typeface="Arial" panose="020B0604020202020204" pitchFamily="34" charset="0"/>
              </a:defRPr>
            </a:lvl1pPr>
          </a:lstStyle>
          <a:p>
            <a:r>
              <a:rPr lang="en-US" dirty="0"/>
              <a:t>Title goes here 32pt Arial</a:t>
            </a:r>
          </a:p>
        </p:txBody>
      </p:sp>
      <p:sp>
        <p:nvSpPr>
          <p:cNvPr id="7" name="Text Placeholder 17">
            <a:extLst>
              <a:ext uri="{FF2B5EF4-FFF2-40B4-BE49-F238E27FC236}">
                <a16:creationId xmlns:a16="http://schemas.microsoft.com/office/drawing/2014/main" id="{EBF0320B-0014-AA4C-A285-207F336AB3D8}"/>
              </a:ext>
            </a:extLst>
          </p:cNvPr>
          <p:cNvSpPr>
            <a:spLocks noGrp="1"/>
          </p:cNvSpPr>
          <p:nvPr>
            <p:ph type="body" sz="quarter" idx="15" hasCustomPrompt="1"/>
          </p:nvPr>
        </p:nvSpPr>
        <p:spPr>
          <a:xfrm>
            <a:off x="174365" y="1231690"/>
            <a:ext cx="4233456" cy="437454"/>
          </a:xfrm>
        </p:spPr>
        <p:txBody>
          <a:bodyPr>
            <a:noAutofit/>
          </a:bodyPr>
          <a:lstStyle>
            <a:lvl1pPr>
              <a:defRPr sz="974" b="1">
                <a:solidFill>
                  <a:srgbClr val="000000"/>
                </a:solidFill>
              </a:defRPr>
            </a:lvl1pPr>
          </a:lstStyle>
          <a:p>
            <a:pPr lvl="0"/>
            <a:r>
              <a:rPr lang="en-US" dirty="0"/>
              <a:t>Subtitle goes here. Arial 13pt.</a:t>
            </a:r>
          </a:p>
        </p:txBody>
      </p:sp>
    </p:spTree>
    <p:extLst>
      <p:ext uri="{BB962C8B-B14F-4D97-AF65-F5344CB8AC3E}">
        <p14:creationId xmlns:p14="http://schemas.microsoft.com/office/powerpoint/2010/main" val="11268187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F.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1"/>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463" tIns="20231" rIns="40463" bIns="20231" rtlCol="0" anchor="ctr"/>
          <a:lstStyle/>
          <a:p>
            <a:pPr algn="ctr"/>
            <a:endParaRPr lang="en-US" sz="1124" noProof="0" dirty="0" err="1">
              <a:solidFill>
                <a:schemeClr val="tx1"/>
              </a:solidFill>
            </a:endParaRPr>
          </a:p>
        </p:txBody>
      </p:sp>
      <p:sp>
        <p:nvSpPr>
          <p:cNvPr id="4" name="Picture Placeholder 3">
            <a:extLst>
              <a:ext uri="{FF2B5EF4-FFF2-40B4-BE49-F238E27FC236}">
                <a16:creationId xmlns:a16="http://schemas.microsoft.com/office/drawing/2014/main" id="{125FDC5D-7D5E-A239-2321-0A186F707E49}"/>
              </a:ext>
            </a:extLst>
          </p:cNvPr>
          <p:cNvSpPr>
            <a:spLocks noGrp="1"/>
          </p:cNvSpPr>
          <p:nvPr>
            <p:ph type="pic" sz="quarter" idx="16"/>
          </p:nvPr>
        </p:nvSpPr>
        <p:spPr>
          <a:xfrm>
            <a:off x="5586696" y="1"/>
            <a:ext cx="3557304" cy="6858000"/>
          </a:xfrm>
          <a:custGeom>
            <a:avLst/>
            <a:gdLst>
              <a:gd name="connsiteX0" fmla="*/ 511297 w 4743072"/>
              <a:gd name="connsiteY0" fmla="*/ 0 h 6858000"/>
              <a:gd name="connsiteX1" fmla="*/ 4743072 w 4743072"/>
              <a:gd name="connsiteY1" fmla="*/ 0 h 6858000"/>
              <a:gd name="connsiteX2" fmla="*/ 4743072 w 4743072"/>
              <a:gd name="connsiteY2" fmla="*/ 6858000 h 6858000"/>
              <a:gd name="connsiteX3" fmla="*/ 0 w 4743072"/>
              <a:gd name="connsiteY3" fmla="*/ 6858000 h 6858000"/>
              <a:gd name="connsiteX4" fmla="*/ 511297 w 4743072"/>
              <a:gd name="connsiteY4" fmla="*/ 63467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072" h="6858000">
                <a:moveTo>
                  <a:pt x="511297" y="0"/>
                </a:moveTo>
                <a:lnTo>
                  <a:pt x="4743072" y="0"/>
                </a:lnTo>
                <a:lnTo>
                  <a:pt x="4743072" y="6858000"/>
                </a:lnTo>
                <a:lnTo>
                  <a:pt x="0" y="6858000"/>
                </a:lnTo>
                <a:cubicBezTo>
                  <a:pt x="282382" y="6858000"/>
                  <a:pt x="511297" y="6629085"/>
                  <a:pt x="511297" y="6346703"/>
                </a:cubicBezTo>
                <a:close/>
              </a:path>
            </a:pathLst>
          </a:custGeom>
          <a:solidFill>
            <a:schemeClr val="bg1">
              <a:lumMod val="85000"/>
            </a:schemeClr>
          </a:solidFill>
        </p:spPr>
        <p:txBody>
          <a:bodyPr wrap="square" tIns="640080" anchor="ctr">
            <a:noAutofit/>
          </a:bodyPr>
          <a:lstStyle>
            <a:lvl1pPr marL="0" indent="0" algn="ctr">
              <a:buNone/>
              <a:defRPr>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2" y="360001"/>
            <a:ext cx="3106593"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2" y="1548003"/>
            <a:ext cx="3106593"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0"/>
            <a:ext cx="594000" cy="430178"/>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8"/>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449" smtClean="0">
                <a:solidFill>
                  <a:schemeClr val="bg1"/>
                </a:solidFill>
              </a:rPr>
              <a:pPr/>
              <a:t>‹#›</a:t>
            </a:fld>
            <a:endParaRPr lang="en-US" sz="449"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3979519" y="613832"/>
            <a:ext cx="1680510" cy="678934"/>
          </a:xfrm>
        </p:spPr>
        <p:txBody>
          <a:bodyPr anchor="b"/>
          <a:lstStyle>
            <a:lvl1pPr marL="0" indent="0">
              <a:buNone/>
              <a:defRPr sz="1012"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1" name="Text Placeholder 12">
            <a:extLst>
              <a:ext uri="{FF2B5EF4-FFF2-40B4-BE49-F238E27FC236}">
                <a16:creationId xmlns:a16="http://schemas.microsoft.com/office/drawing/2014/main" id="{61B84E8D-EACD-B4CF-DA16-425878925AB0}"/>
              </a:ext>
            </a:extLst>
          </p:cNvPr>
          <p:cNvSpPr>
            <a:spLocks noGrp="1"/>
          </p:cNvSpPr>
          <p:nvPr>
            <p:ph type="body" sz="quarter" idx="17" hasCustomPrompt="1"/>
          </p:nvPr>
        </p:nvSpPr>
        <p:spPr>
          <a:xfrm>
            <a:off x="3979520" y="1547813"/>
            <a:ext cx="1680510"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4">
            <a:extLst>
              <a:ext uri="{FF2B5EF4-FFF2-40B4-BE49-F238E27FC236}">
                <a16:creationId xmlns:a16="http://schemas.microsoft.com/office/drawing/2014/main" id="{B97DFB55-E7AA-AA70-73F2-DDEA934B5CB2}"/>
              </a:ext>
            </a:extLst>
          </p:cNvPr>
          <p:cNvSpPr>
            <a:spLocks noGrp="1"/>
          </p:cNvSpPr>
          <p:nvPr>
            <p:ph type="ftr" sz="quarter" idx="12"/>
          </p:nvPr>
        </p:nvSpPr>
        <p:spPr>
          <a:xfrm>
            <a:off x="1134001" y="5794244"/>
            <a:ext cx="2240858" cy="430178"/>
          </a:xfrm>
          <a:prstGeom prst="rect">
            <a:avLst/>
          </a:prstGeom>
        </p:spPr>
        <p:txBody>
          <a:bodyPr/>
          <a:lstStyle>
            <a:lvl1pPr>
              <a:defRPr>
                <a:solidFill>
                  <a:schemeClr val="bg1">
                    <a:lumMod val="65000"/>
                  </a:schemeClr>
                </a:solidFill>
              </a:defRPr>
            </a:lvl1pPr>
          </a:lstStyle>
          <a:p>
            <a:endParaRPr lang="en-US" dirty="0"/>
          </a:p>
        </p:txBody>
      </p:sp>
    </p:spTree>
    <p:extLst>
      <p:ext uri="{BB962C8B-B14F-4D97-AF65-F5344CB8AC3E}">
        <p14:creationId xmlns:p14="http://schemas.microsoft.com/office/powerpoint/2010/main" val="122860384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circular photo_color block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6FE83-AE3D-634E-90C6-4B0F03655A4A}"/>
              </a:ext>
            </a:extLst>
          </p:cNvPr>
          <p:cNvSpPr/>
          <p:nvPr userDrawn="1"/>
        </p:nvSpPr>
        <p:spPr>
          <a:xfrm>
            <a:off x="5958039" y="2"/>
            <a:ext cx="3185962"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3524"/>
            <a:endParaRPr lang="en-US" sz="1011" dirty="0">
              <a:solidFill>
                <a:srgbClr val="FFFFFF"/>
              </a:solidFill>
            </a:endParaRPr>
          </a:p>
        </p:txBody>
      </p:sp>
      <p:pic>
        <p:nvPicPr>
          <p:cNvPr id="14" name="Picture 13">
            <a:extLst>
              <a:ext uri="{FF2B5EF4-FFF2-40B4-BE49-F238E27FC236}">
                <a16:creationId xmlns:a16="http://schemas.microsoft.com/office/drawing/2014/main"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8" y="6431699"/>
            <a:ext cx="813355" cy="354402"/>
          </a:xfrm>
          <a:prstGeom prst="rect">
            <a:avLst/>
          </a:prstGeom>
        </p:spPr>
      </p:pic>
      <p:sp>
        <p:nvSpPr>
          <p:cNvPr id="15" name="Slide Number Placeholder 3">
            <a:extLst>
              <a:ext uri="{FF2B5EF4-FFF2-40B4-BE49-F238E27FC236}">
                <a16:creationId xmlns:a16="http://schemas.microsoft.com/office/drawing/2014/main" id="{F1272DCF-376B-B047-A714-71A25C63FC7C}"/>
              </a:ext>
            </a:extLst>
          </p:cNvPr>
          <p:cNvSpPr>
            <a:spLocks noGrp="1"/>
          </p:cNvSpPr>
          <p:nvPr>
            <p:ph type="sldNum" sz="quarter" idx="4"/>
          </p:nvPr>
        </p:nvSpPr>
        <p:spPr>
          <a:xfrm>
            <a:off x="8753709" y="6499109"/>
            <a:ext cx="384808" cy="286994"/>
          </a:xfrm>
          <a:prstGeom prst="rect">
            <a:avLst/>
          </a:prstGeom>
        </p:spPr>
        <p:txBody>
          <a:bodyPr/>
          <a:lstStyle>
            <a:lvl1pPr algn="r">
              <a:defRPr sz="600"/>
            </a:lvl1pPr>
          </a:lstStyle>
          <a:p>
            <a:pPr defTabSz="342250"/>
            <a:fld id="{933D77C5-7D33-F54D-9A33-ABFE7C9FDC16}" type="slidenum">
              <a:rPr lang="en-US" smtClean="0">
                <a:solidFill>
                  <a:srgbClr val="000000"/>
                </a:solidFill>
              </a:rPr>
              <a:pPr defTabSz="342250"/>
              <a:t>‹#›</a:t>
            </a:fld>
            <a:endParaRPr lang="en-US" dirty="0">
              <a:solidFill>
                <a:srgbClr val="000000"/>
              </a:solidFill>
            </a:endParaRPr>
          </a:p>
        </p:txBody>
      </p:sp>
      <p:sp>
        <p:nvSpPr>
          <p:cNvPr id="5" name="Oval 4">
            <a:extLst>
              <a:ext uri="{FF2B5EF4-FFF2-40B4-BE49-F238E27FC236}">
                <a16:creationId xmlns:a16="http://schemas.microsoft.com/office/drawing/2014/main" id="{E400EA34-2050-5454-ECA7-ADA844F557AD}"/>
              </a:ext>
            </a:extLst>
          </p:cNvPr>
          <p:cNvSpPr/>
          <p:nvPr userDrawn="1"/>
        </p:nvSpPr>
        <p:spPr>
          <a:xfrm>
            <a:off x="4343230" y="1415936"/>
            <a:ext cx="3201708" cy="426499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49" dirty="0"/>
          </a:p>
        </p:txBody>
      </p:sp>
      <p:sp>
        <p:nvSpPr>
          <p:cNvPr id="8" name="Picture Placeholder 16">
            <a:extLst>
              <a:ext uri="{FF2B5EF4-FFF2-40B4-BE49-F238E27FC236}">
                <a16:creationId xmlns:a16="http://schemas.microsoft.com/office/drawing/2014/main" id="{45BC04C7-C54E-073F-CBE8-9E068F6898DD}"/>
              </a:ext>
            </a:extLst>
          </p:cNvPr>
          <p:cNvSpPr>
            <a:spLocks noGrp="1"/>
          </p:cNvSpPr>
          <p:nvPr>
            <p:ph type="pic" sz="quarter" idx="18"/>
          </p:nvPr>
        </p:nvSpPr>
        <p:spPr>
          <a:xfrm>
            <a:off x="4522652" y="1646845"/>
            <a:ext cx="2835275" cy="3774754"/>
          </a:xfrm>
          <a:prstGeom prst="ellipse">
            <a:avLst/>
          </a:prstGeom>
          <a:solidFill>
            <a:schemeClr val="bg1">
              <a:lumMod val="95000"/>
            </a:schemeClr>
          </a:solidFill>
        </p:spPr>
        <p:txBody>
          <a:bodyPr/>
          <a:lstStyle/>
          <a:p>
            <a:endParaRPr lang="en-US"/>
          </a:p>
        </p:txBody>
      </p:sp>
      <p:sp>
        <p:nvSpPr>
          <p:cNvPr id="2" name="Text Placeholder 5">
            <a:extLst>
              <a:ext uri="{FF2B5EF4-FFF2-40B4-BE49-F238E27FC236}">
                <a16:creationId xmlns:a16="http://schemas.microsoft.com/office/drawing/2014/main" id="{F17DFAF2-7A62-BB4B-E5D5-7BF3DE3321D8}"/>
              </a:ext>
            </a:extLst>
          </p:cNvPr>
          <p:cNvSpPr>
            <a:spLocks noGrp="1"/>
          </p:cNvSpPr>
          <p:nvPr>
            <p:ph type="body" sz="quarter" idx="17"/>
          </p:nvPr>
        </p:nvSpPr>
        <p:spPr>
          <a:xfrm>
            <a:off x="371476" y="1496738"/>
            <a:ext cx="3189872" cy="329185"/>
          </a:xfrm>
          <a:prstGeom prst="rect">
            <a:avLst/>
          </a:prstGeom>
        </p:spPr>
        <p:txBody>
          <a:bodyPr lIns="0" tIns="0" rIns="0" bIns="0"/>
          <a:lstStyle>
            <a:lvl1pPr>
              <a:spcBef>
                <a:spcPts val="0"/>
              </a:spcBef>
              <a:defRPr sz="1049" b="0"/>
            </a:lvl1pPr>
          </a:lstStyle>
          <a:p>
            <a:pPr lvl="0"/>
            <a:r>
              <a:rPr lang="en-US" dirty="0"/>
              <a:t>Click to edit Master text styles</a:t>
            </a:r>
          </a:p>
        </p:txBody>
      </p:sp>
      <p:sp>
        <p:nvSpPr>
          <p:cNvPr id="3" name="Text Placeholder 5">
            <a:extLst>
              <a:ext uri="{FF2B5EF4-FFF2-40B4-BE49-F238E27FC236}">
                <a16:creationId xmlns:a16="http://schemas.microsoft.com/office/drawing/2014/main" id="{895475D1-30C5-0492-98CE-AF66AB2BC81D}"/>
              </a:ext>
            </a:extLst>
          </p:cNvPr>
          <p:cNvSpPr>
            <a:spLocks noGrp="1"/>
          </p:cNvSpPr>
          <p:nvPr>
            <p:ph type="body" sz="quarter" idx="20"/>
          </p:nvPr>
        </p:nvSpPr>
        <p:spPr>
          <a:xfrm>
            <a:off x="371476" y="970873"/>
            <a:ext cx="3189872" cy="463304"/>
          </a:xfrm>
          <a:prstGeom prst="rect">
            <a:avLst/>
          </a:prstGeom>
        </p:spPr>
        <p:txBody>
          <a:bodyPr lIns="0" tIns="0" rIns="0" bIns="0" anchor="b"/>
          <a:lstStyle>
            <a:lvl1pPr>
              <a:spcBef>
                <a:spcPts val="0"/>
              </a:spcBef>
              <a:defRPr sz="1797" b="1"/>
            </a:lvl1pPr>
          </a:lstStyle>
          <a:p>
            <a:pPr lvl="0"/>
            <a:r>
              <a:rPr lang="en-US" dirty="0"/>
              <a:t>Click to edit Master text styles</a:t>
            </a:r>
          </a:p>
        </p:txBody>
      </p:sp>
    </p:spTree>
    <p:extLst>
      <p:ext uri="{BB962C8B-B14F-4D97-AF65-F5344CB8AC3E}">
        <p14:creationId xmlns:p14="http://schemas.microsoft.com/office/powerpoint/2010/main" val="2442375603"/>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_B.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91449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err="1">
              <a:solidFill>
                <a:srgbClr val="FFFFFF"/>
              </a:solidFill>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7" y="6067956"/>
            <a:ext cx="593999" cy="430177"/>
          </a:xfrm>
          <a:prstGeom prst="rect">
            <a:avLst/>
          </a:prstGeom>
        </p:spPr>
      </p:pic>
      <p:grpSp>
        <p:nvGrpSpPr>
          <p:cNvPr id="7" name="Group 6">
            <a:extLst>
              <a:ext uri="{FF2B5EF4-FFF2-40B4-BE49-F238E27FC236}">
                <a16:creationId xmlns:a16="http://schemas.microsoft.com/office/drawing/2014/main" id="{710534F2-D877-B678-A428-0C1A8B00F948}"/>
              </a:ext>
            </a:extLst>
          </p:cNvPr>
          <p:cNvGrpSpPr/>
          <p:nvPr userDrawn="1"/>
        </p:nvGrpSpPr>
        <p:grpSpPr>
          <a:xfrm>
            <a:off x="6055093" y="0"/>
            <a:ext cx="3088908" cy="6858000"/>
            <a:chOff x="8073457" y="0"/>
            <a:chExt cx="4118544" cy="6858000"/>
          </a:xfrm>
          <a:solidFill>
            <a:schemeClr val="tx2"/>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22" name="Freeform 6">
              <a:extLst>
                <a:ext uri="{FF2B5EF4-FFF2-40B4-BE49-F238E27FC236}">
                  <a16:creationId xmlns:a16="http://schemas.microsoft.com/office/drawing/2014/main" id="{627DC183-C511-8B57-2D1C-BDDB6E22711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64" name="Freeform 8">
              <a:extLst>
                <a:ext uri="{FF2B5EF4-FFF2-40B4-BE49-F238E27FC236}">
                  <a16:creationId xmlns:a16="http://schemas.microsoft.com/office/drawing/2014/main" id="{420653B3-4D4C-E567-A9A1-30C3707552D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65" name="Freeform 9">
              <a:extLst>
                <a:ext uri="{FF2B5EF4-FFF2-40B4-BE49-F238E27FC236}">
                  <a16:creationId xmlns:a16="http://schemas.microsoft.com/office/drawing/2014/main" id="{406F84C9-685A-5069-FF90-BFE9C02FEC5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solidFill>
                  <a:srgbClr val="FFFFFF"/>
                </a:solidFill>
              </a:endParaRPr>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FFFFFF"/>
                </a:solidFill>
              </a:endParaRPr>
            </a:p>
          </p:txBody>
        </p:sp>
      </p:gr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270000" y="360000"/>
            <a:ext cx="2041200" cy="5572800"/>
          </a:xfrm>
        </p:spPr>
        <p:txBody>
          <a:bodyPr anchor="ctr" anchorCtr="0"/>
          <a:lstStyle>
            <a:lvl1pPr>
              <a:lnSpc>
                <a:spcPct val="83000"/>
              </a:lnSpc>
              <a:defRPr sz="2025">
                <a:solidFill>
                  <a:schemeClr val="tx1"/>
                </a:solidFill>
              </a:defRPr>
            </a:lvl1pPr>
          </a:lstStyle>
          <a:p>
            <a:r>
              <a:rPr lang="en-US" dirty="0"/>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2450313" y="360000"/>
            <a:ext cx="306245" cy="5572800"/>
          </a:xfrm>
        </p:spPr>
        <p:txBody>
          <a:bodyPr tIns="0" anchor="ctr" anchorCtr="0"/>
          <a:lstStyle>
            <a:lvl1pPr marL="0" indent="0">
              <a:lnSpc>
                <a:spcPct val="100000"/>
              </a:lnSpc>
              <a:spcAft>
                <a:spcPts val="338"/>
              </a:spcAft>
              <a:buFont typeface="Verdana" panose="020B0604030504040204" pitchFamily="34" charset="0"/>
              <a:buChar char="​"/>
              <a:defRPr sz="1125" b="0">
                <a:solidFill>
                  <a:schemeClr val="tx1"/>
                </a:solidFill>
                <a:latin typeface="+mn-lt"/>
              </a:defRPr>
            </a:lvl1pPr>
            <a:lvl2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2pPr>
            <a:lvl3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3pPr>
            <a:lvl4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4pPr>
            <a:lvl5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5pPr>
            <a:lvl6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6pPr>
            <a:lvl7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7pPr>
            <a:lvl8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8pPr>
            <a:lvl9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2759285" y="360000"/>
            <a:ext cx="6115500" cy="5572800"/>
          </a:xfrm>
        </p:spPr>
        <p:txBody>
          <a:bodyPr tIns="0" anchor="ctr" anchorCtr="0"/>
          <a:lstStyle>
            <a:lvl1pPr marL="0" indent="0">
              <a:lnSpc>
                <a:spcPct val="100000"/>
              </a:lnSpc>
              <a:spcAft>
                <a:spcPts val="338"/>
              </a:spcAft>
              <a:buFont typeface="Verdana" panose="020B0604030504040204" pitchFamily="34" charset="0"/>
              <a:buChar char="​"/>
              <a:defRPr sz="1125" b="0">
                <a:solidFill>
                  <a:schemeClr val="tx1"/>
                </a:solidFill>
                <a:latin typeface="+mn-lt"/>
              </a:defRPr>
            </a:lvl1pPr>
            <a:lvl2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2pPr>
            <a:lvl3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3pPr>
            <a:lvl4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4pPr>
            <a:lvl5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5pPr>
            <a:lvl6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6pPr>
            <a:lvl7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7pPr>
            <a:lvl8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8pPr>
            <a:lvl9pPr marL="0" indent="0">
              <a:lnSpc>
                <a:spcPct val="100000"/>
              </a:lnSpc>
              <a:spcBef>
                <a:spcPts val="0"/>
              </a:spcBef>
              <a:spcAft>
                <a:spcPts val="338"/>
              </a:spcAft>
              <a:buFont typeface="Verdana" panose="020B0604030504040204" pitchFamily="34" charset="0"/>
              <a:buChar char="​"/>
              <a:defRPr sz="1125"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7415701" y="6318000"/>
            <a:ext cx="1189205" cy="180000"/>
          </a:xfrm>
          <a:prstGeom prst="rect">
            <a:avLst/>
          </a:prstGeom>
        </p:spPr>
        <p:txBody>
          <a:bodyPr/>
          <a:lstStyle>
            <a:lvl1pPr>
              <a:defRPr>
                <a:solidFill>
                  <a:schemeClr val="tx1"/>
                </a:solidFill>
              </a:defRPr>
            </a:lvl1pPr>
          </a:lstStyle>
          <a:p>
            <a:fld id="{B97998A5-A0C3-4021-82C4-81B5DEFF5881}" type="datetime1">
              <a:rPr lang="en-US" smtClean="0">
                <a:solidFill>
                  <a:srgbClr val="FFFFFF"/>
                </a:solidFill>
              </a:rPr>
              <a:t>10/31/2023</a:t>
            </a:fld>
            <a:endParaRPr dirty="0">
              <a:solidFill>
                <a:srgbClr val="FFFFFF"/>
              </a:solidFill>
            </a:endParaRPr>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dirty="0">
              <a:solidFill>
                <a:srgbClr val="FFFFFF"/>
              </a:solidFill>
            </a:endParaRPr>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94523309"/>
      </p:ext>
    </p:extLst>
  </p:cSld>
  <p:clrMapOvr>
    <a:overrideClrMapping bg1="dk1" tx1="lt1" bg2="dk2" tx2="lt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_A. Thanks">
    <p:bg bwMode="ltGray">
      <p:bgPr>
        <a:solidFill>
          <a:schemeClr val="bg2"/>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500" tIns="20250" rIns="40500" bIns="20250" rtlCol="0" anchor="ctr"/>
          <a:lstStyle/>
          <a:p>
            <a:pPr algn="ctr"/>
            <a:endParaRPr lang="en-US" sz="1125" dirty="0" err="1">
              <a:solidFill>
                <a:srgbClr val="FFFFFF"/>
              </a:solidFill>
            </a:endParaRPr>
          </a:p>
        </p:txBody>
      </p:sp>
      <p:sp>
        <p:nvSpPr>
          <p:cNvPr id="9" name="Picture Placeholder 8">
            <a:extLst>
              <a:ext uri="{FF2B5EF4-FFF2-40B4-BE49-F238E27FC236}">
                <a16:creationId xmlns:a16="http://schemas.microsoft.com/office/drawing/2014/main" id="{ECC46B43-BE06-C216-88C6-E61ED365CD72}"/>
              </a:ext>
            </a:extLst>
          </p:cNvPr>
          <p:cNvSpPr>
            <a:spLocks noGrp="1"/>
          </p:cNvSpPr>
          <p:nvPr>
            <p:ph type="pic" sz="quarter" idx="16"/>
          </p:nvPr>
        </p:nvSpPr>
        <p:spPr>
          <a:xfrm>
            <a:off x="4036539" y="0"/>
            <a:ext cx="5107463" cy="6858000"/>
          </a:xfrm>
          <a:custGeom>
            <a:avLst/>
            <a:gdLst>
              <a:gd name="connsiteX0" fmla="*/ 378317 w 6809950"/>
              <a:gd name="connsiteY0" fmla="*/ 0 h 6858000"/>
              <a:gd name="connsiteX1" fmla="*/ 6809950 w 6809950"/>
              <a:gd name="connsiteY1" fmla="*/ 0 h 6858000"/>
              <a:gd name="connsiteX2" fmla="*/ 6809950 w 6809950"/>
              <a:gd name="connsiteY2" fmla="*/ 6858000 h 6858000"/>
              <a:gd name="connsiteX3" fmla="*/ 944939 w 6809950"/>
              <a:gd name="connsiteY3" fmla="*/ 6858000 h 6858000"/>
              <a:gd name="connsiteX4" fmla="*/ 54829 w 6809950"/>
              <a:gd name="connsiteY4" fmla="*/ 3996557 h 6858000"/>
              <a:gd name="connsiteX5" fmla="*/ 2279152 w 6809950"/>
              <a:gd name="connsiteY5" fmla="*/ 1587 h 6858000"/>
              <a:gd name="connsiteX6" fmla="*/ 378588 w 6809950"/>
              <a:gd name="connsiteY6" fmla="*/ 15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9950" h="6858000">
                <a:moveTo>
                  <a:pt x="378317" y="0"/>
                </a:moveTo>
                <a:lnTo>
                  <a:pt x="6809950" y="0"/>
                </a:lnTo>
                <a:lnTo>
                  <a:pt x="6809950" y="6858000"/>
                </a:lnTo>
                <a:lnTo>
                  <a:pt x="944939" y="6858000"/>
                </a:lnTo>
                <a:cubicBezTo>
                  <a:pt x="369322" y="6210270"/>
                  <a:pt x="-177705" y="5112939"/>
                  <a:pt x="54829" y="3996557"/>
                </a:cubicBezTo>
                <a:cubicBezTo>
                  <a:pt x="371228" y="2499158"/>
                  <a:pt x="1381418" y="1384681"/>
                  <a:pt x="2279152" y="1587"/>
                </a:cubicBezTo>
                <a:lnTo>
                  <a:pt x="378588" y="1587"/>
                </a:lnTo>
                <a:close/>
              </a:path>
            </a:pathLst>
          </a:custGeom>
          <a:solidFill>
            <a:schemeClr val="tx1">
              <a:lumMod val="85000"/>
            </a:schemeClr>
          </a:solidFill>
        </p:spPr>
        <p:txBody>
          <a:bodyPr wrap="square" tIns="720000" anchor="ctr" anchorCtr="0">
            <a:noAutofit/>
          </a:bodyPr>
          <a:lstStyle>
            <a:lvl1pPr marL="0" indent="0" algn="ctr">
              <a:buNone/>
              <a:defRPr sz="900">
                <a:solidFill>
                  <a:schemeClr val="bg1"/>
                </a:solidFill>
              </a:defRPr>
            </a:lvl1pPr>
          </a:lstStyle>
          <a:p>
            <a:r>
              <a:rPr lang="en-US" dirty="0"/>
              <a:t>Click icon to add picture</a:t>
            </a:r>
          </a:p>
        </p:txBody>
      </p:sp>
      <p:sp>
        <p:nvSpPr>
          <p:cNvPr id="2" name="Title 1"/>
          <p:cNvSpPr>
            <a:spLocks noGrp="1"/>
          </p:cNvSpPr>
          <p:nvPr>
            <p:ph type="ctrTitle" hasCustomPrompt="1"/>
          </p:nvPr>
        </p:nvSpPr>
        <p:spPr bwMode="white">
          <a:xfrm>
            <a:off x="415802" y="1428755"/>
            <a:ext cx="5544469" cy="3484563"/>
          </a:xfrm>
          <a:noFill/>
        </p:spPr>
        <p:txBody>
          <a:bodyPr anchor="ctr" anchorCtr="0"/>
          <a:lstStyle>
            <a:lvl1pPr algn="l">
              <a:lnSpc>
                <a:spcPct val="83000"/>
              </a:lnSpc>
              <a:defRPr sz="3038">
                <a:solidFill>
                  <a:schemeClr val="tx1"/>
                </a:solidFill>
              </a:defRPr>
            </a:lvl1pPr>
          </a:lstStyle>
          <a:p>
            <a:r>
              <a:rPr lang="en-US" dirty="0"/>
              <a:t>Click to add title</a:t>
            </a:r>
          </a:p>
        </p:txBody>
      </p:sp>
      <p:sp>
        <p:nvSpPr>
          <p:cNvPr id="5" name="Date Placeholder 4">
            <a:extLst>
              <a:ext uri="{FF2B5EF4-FFF2-40B4-BE49-F238E27FC236}">
                <a16:creationId xmlns:a16="http://schemas.microsoft.com/office/drawing/2014/main" id="{9CBFFD67-813A-47D6-93D5-82C8D380FF6C}"/>
              </a:ext>
            </a:extLst>
          </p:cNvPr>
          <p:cNvSpPr>
            <a:spLocks noGrp="1"/>
          </p:cNvSpPr>
          <p:nvPr>
            <p:ph type="dt" sz="half" idx="14"/>
          </p:nvPr>
        </p:nvSpPr>
        <p:spPr bwMode="white">
          <a:xfrm>
            <a:off x="270003" y="360000"/>
            <a:ext cx="1189205" cy="288000"/>
          </a:xfrm>
          <a:prstGeom prst="rect">
            <a:avLst/>
          </a:prstGeom>
        </p:spPr>
        <p:txBody>
          <a:bodyPr tIns="32400" anchor="t" anchorCtr="0"/>
          <a:lstStyle>
            <a:lvl1pPr algn="l">
              <a:defRPr sz="675">
                <a:solidFill>
                  <a:schemeClr val="tx1"/>
                </a:solidFill>
              </a:defRPr>
            </a:lvl1pPr>
          </a:lstStyle>
          <a:p>
            <a:fld id="{3E4397DB-36BA-407C-811B-7A148ABC8021}" type="datetime1">
              <a:rPr lang="en-US" smtClean="0">
                <a:solidFill>
                  <a:srgbClr val="FFFFFF"/>
                </a:solidFill>
              </a:rPr>
              <a:t>10/31/2023</a:t>
            </a:fld>
            <a:endParaRPr dirty="0">
              <a:solidFill>
                <a:srgbClr val="FFFFFF"/>
              </a:solidFill>
            </a:endParaRP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1" y="5745152"/>
            <a:ext cx="1047600" cy="758677"/>
          </a:xfrm>
          <a:prstGeom prst="rect">
            <a:avLst/>
          </a:prstGeom>
        </p:spPr>
      </p:pic>
      <p:sp>
        <p:nvSpPr>
          <p:cNvPr id="4" name="Footer Placeholder 42">
            <a:extLst>
              <a:ext uri="{FF2B5EF4-FFF2-40B4-BE49-F238E27FC236}">
                <a16:creationId xmlns:a16="http://schemas.microsoft.com/office/drawing/2014/main" id="{BA943F80-CFC2-9E67-7401-ED0531FC52C3}"/>
              </a:ext>
            </a:extLst>
          </p:cNvPr>
          <p:cNvSpPr>
            <a:spLocks noGrp="1"/>
          </p:cNvSpPr>
          <p:nvPr>
            <p:ph type="ftr" sz="quarter" idx="15"/>
          </p:nvPr>
        </p:nvSpPr>
        <p:spPr bwMode="white">
          <a:xfrm>
            <a:off x="1728000" y="360000"/>
            <a:ext cx="4230900" cy="288000"/>
          </a:xfrm>
        </p:spPr>
        <p:txBody>
          <a:bodyPr tIns="32400" anchor="t" anchorCtr="0"/>
          <a:lstStyle>
            <a:lvl1pPr algn="l">
              <a:defRPr sz="675">
                <a:solidFill>
                  <a:schemeClr val="tx1"/>
                </a:solidFill>
              </a:defRPr>
            </a:lvl1pPr>
          </a:lstStyle>
          <a:p>
            <a:endParaRPr lang="en-US" dirty="0">
              <a:solidFill>
                <a:srgbClr val="FFFFFF"/>
              </a:solidFill>
            </a:endParaRPr>
          </a:p>
        </p:txBody>
      </p:sp>
    </p:spTree>
    <p:extLst>
      <p:ext uri="{BB962C8B-B14F-4D97-AF65-F5344CB8AC3E}">
        <p14:creationId xmlns:p14="http://schemas.microsoft.com/office/powerpoint/2010/main" val="28474370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95">
          <p15:clr>
            <a:srgbClr val="A4A3A4"/>
          </p15:clr>
        </p15:guide>
        <p15:guide id="2" orient="horz" pos="900">
          <p15:clr>
            <a:srgbClr val="A4A3A4"/>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3 color blocks photos">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42B3EEF-E695-C249-A606-70D597E37642}"/>
              </a:ext>
            </a:extLst>
          </p:cNvPr>
          <p:cNvSpPr txBox="1"/>
          <p:nvPr userDrawn="1"/>
        </p:nvSpPr>
        <p:spPr>
          <a:xfrm>
            <a:off x="3065929" y="6735222"/>
            <a:ext cx="0" cy="0"/>
          </a:xfrm>
          <a:prstGeom prst="rect">
            <a:avLst/>
          </a:prstGeom>
          <a:ln w="28575">
            <a:solidFill>
              <a:srgbClr val="F26321"/>
            </a:solidFill>
          </a:ln>
        </p:spPr>
        <p:txBody>
          <a:bodyPr vert="horz" wrap="none" lIns="136907" tIns="136907" rIns="136907" bIns="136907" rtlCol="0">
            <a:normAutofit fontScale="25000" lnSpcReduction="20000"/>
          </a:bodyPr>
          <a:lstStyle/>
          <a:p>
            <a:pPr defTabSz="513536"/>
            <a:endParaRPr lang="en-US" sz="1011" dirty="0">
              <a:solidFill>
                <a:srgbClr val="000000"/>
              </a:solidFill>
            </a:endParaRPr>
          </a:p>
        </p:txBody>
      </p:sp>
      <p:pic>
        <p:nvPicPr>
          <p:cNvPr id="20" name="Picture 19">
            <a:extLst>
              <a:ext uri="{FF2B5EF4-FFF2-40B4-BE49-F238E27FC236}">
                <a16:creationId xmlns:a16="http://schemas.microsoft.com/office/drawing/2014/main" id="{523A6B21-91EE-1743-9EF2-B69B967511B0}"/>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3" y="6431699"/>
            <a:ext cx="813355" cy="354402"/>
          </a:xfrm>
          <a:prstGeom prst="rect">
            <a:avLst/>
          </a:prstGeom>
        </p:spPr>
      </p:pic>
      <p:sp>
        <p:nvSpPr>
          <p:cNvPr id="21" name="Slide Number Placeholder 3">
            <a:extLst>
              <a:ext uri="{FF2B5EF4-FFF2-40B4-BE49-F238E27FC236}">
                <a16:creationId xmlns:a16="http://schemas.microsoft.com/office/drawing/2014/main" id="{513B2F96-E519-324B-A99C-D7001F37497F}"/>
              </a:ext>
            </a:extLst>
          </p:cNvPr>
          <p:cNvSpPr>
            <a:spLocks noGrp="1"/>
          </p:cNvSpPr>
          <p:nvPr>
            <p:ph type="sldNum" sz="quarter" idx="4"/>
          </p:nvPr>
        </p:nvSpPr>
        <p:spPr>
          <a:xfrm>
            <a:off x="8753709" y="6499109"/>
            <a:ext cx="384808" cy="286994"/>
          </a:xfrm>
          <a:prstGeom prst="rect">
            <a:avLst/>
          </a:prstGeom>
        </p:spPr>
        <p:txBody>
          <a:bodyPr/>
          <a:lstStyle>
            <a:lvl1pPr algn="r">
              <a:defRPr sz="600"/>
            </a:lvl1pPr>
          </a:lstStyle>
          <a:p>
            <a:pPr defTabSz="342258"/>
            <a:fld id="{933D77C5-7D33-F54D-9A33-ABFE7C9FDC16}" type="slidenum">
              <a:rPr lang="en-US" smtClean="0">
                <a:solidFill>
                  <a:srgbClr val="000000"/>
                </a:solidFill>
              </a:rPr>
              <a:pPr defTabSz="342258"/>
              <a:t>‹#›</a:t>
            </a:fld>
            <a:endParaRPr lang="en-US" dirty="0">
              <a:solidFill>
                <a:srgbClr val="000000"/>
              </a:solidFill>
            </a:endParaRPr>
          </a:p>
        </p:txBody>
      </p:sp>
      <p:sp>
        <p:nvSpPr>
          <p:cNvPr id="25" name="Text Placeholder 22">
            <a:extLst>
              <a:ext uri="{FF2B5EF4-FFF2-40B4-BE49-F238E27FC236}">
                <a16:creationId xmlns:a16="http://schemas.microsoft.com/office/drawing/2014/main" id="{35FC1AEF-3D65-5646-817B-7B54457E3B06}"/>
              </a:ext>
            </a:extLst>
          </p:cNvPr>
          <p:cNvSpPr>
            <a:spLocks noGrp="1"/>
          </p:cNvSpPr>
          <p:nvPr>
            <p:ph type="body" sz="quarter" idx="21" hasCustomPrompt="1"/>
          </p:nvPr>
        </p:nvSpPr>
        <p:spPr>
          <a:xfrm>
            <a:off x="378113" y="3429001"/>
            <a:ext cx="2659535" cy="312287"/>
          </a:xfrm>
          <a:prstGeom prst="rect">
            <a:avLst/>
          </a:prstGeom>
        </p:spPr>
        <p:txBody>
          <a:bodyPr/>
          <a:lstStyle>
            <a:lvl1pPr>
              <a:spcBef>
                <a:spcPts val="0"/>
              </a:spcBef>
              <a:spcAft>
                <a:spcPts val="449"/>
              </a:spcAft>
              <a:defRPr sz="899" b="1" i="0">
                <a:latin typeface="Arial Black" panose="020B0604020202020204" pitchFamily="34" charset="0"/>
                <a:cs typeface="Arial Black" panose="020B0604020202020204" pitchFamily="34" charset="0"/>
              </a:defRPr>
            </a:lvl1pPr>
            <a:lvl2pPr>
              <a:buFontTx/>
              <a:buNone/>
              <a:defRPr/>
            </a:lvl2pPr>
            <a:lvl3pPr>
              <a:buFontTx/>
              <a:buNone/>
              <a:defRPr/>
            </a:lvl3pPr>
            <a:lvl4pPr>
              <a:buFontTx/>
              <a:buNone/>
              <a:defRPr/>
            </a:lvl4pPr>
            <a:lvl5pPr>
              <a:buFontTx/>
              <a:buNone/>
              <a:defRPr/>
            </a:lvl5pPr>
          </a:lstStyle>
          <a:p>
            <a:pPr lvl="0"/>
            <a:r>
              <a:rPr lang="en-US" dirty="0"/>
              <a:t>Click to add text</a:t>
            </a:r>
          </a:p>
        </p:txBody>
      </p:sp>
      <p:sp>
        <p:nvSpPr>
          <p:cNvPr id="7" name="Rectangle 6">
            <a:extLst>
              <a:ext uri="{FF2B5EF4-FFF2-40B4-BE49-F238E27FC236}">
                <a16:creationId xmlns:a16="http://schemas.microsoft.com/office/drawing/2014/main" id="{18C24ECC-462E-0980-3DB3-F6258A613A54}"/>
              </a:ext>
            </a:extLst>
          </p:cNvPr>
          <p:cNvSpPr/>
          <p:nvPr userDrawn="1"/>
        </p:nvSpPr>
        <p:spPr>
          <a:xfrm>
            <a:off x="6105731" y="1645990"/>
            <a:ext cx="2661237" cy="2418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3062"/>
            <a:endParaRPr lang="en-US" sz="1794" dirty="0">
              <a:solidFill>
                <a:srgbClr val="FFFFFF"/>
              </a:solidFill>
            </a:endParaRPr>
          </a:p>
        </p:txBody>
      </p:sp>
      <p:sp>
        <p:nvSpPr>
          <p:cNvPr id="8" name="Rectangle 7">
            <a:extLst>
              <a:ext uri="{FF2B5EF4-FFF2-40B4-BE49-F238E27FC236}">
                <a16:creationId xmlns:a16="http://schemas.microsoft.com/office/drawing/2014/main" id="{E16DE5A4-BA12-3F03-078B-9A4AD1925AEB}"/>
              </a:ext>
            </a:extLst>
          </p:cNvPr>
          <p:cNvSpPr/>
          <p:nvPr userDrawn="1"/>
        </p:nvSpPr>
        <p:spPr>
          <a:xfrm>
            <a:off x="3248212" y="1645990"/>
            <a:ext cx="2647580" cy="2418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3062"/>
            <a:endParaRPr lang="en-US" sz="1794" dirty="0">
              <a:solidFill>
                <a:srgbClr val="FFFFFF"/>
              </a:solidFill>
            </a:endParaRPr>
          </a:p>
        </p:txBody>
      </p:sp>
      <p:sp>
        <p:nvSpPr>
          <p:cNvPr id="11" name="Rectangle 10">
            <a:extLst>
              <a:ext uri="{FF2B5EF4-FFF2-40B4-BE49-F238E27FC236}">
                <a16:creationId xmlns:a16="http://schemas.microsoft.com/office/drawing/2014/main" id="{A46056D6-0A25-879D-342C-A263E242B2FD}"/>
              </a:ext>
            </a:extLst>
          </p:cNvPr>
          <p:cNvSpPr/>
          <p:nvPr userDrawn="1"/>
        </p:nvSpPr>
        <p:spPr>
          <a:xfrm>
            <a:off x="376663" y="1645990"/>
            <a:ext cx="2652332" cy="2418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3062"/>
            <a:endParaRPr lang="en-US" sz="1794" dirty="0">
              <a:solidFill>
                <a:srgbClr val="FFFFFF"/>
              </a:solidFill>
            </a:endParaRPr>
          </a:p>
        </p:txBody>
      </p:sp>
      <p:sp>
        <p:nvSpPr>
          <p:cNvPr id="19" name="Text Placeholder 22">
            <a:extLst>
              <a:ext uri="{FF2B5EF4-FFF2-40B4-BE49-F238E27FC236}">
                <a16:creationId xmlns:a16="http://schemas.microsoft.com/office/drawing/2014/main" id="{33B8AD38-05B1-698A-5A14-62ED376041A0}"/>
              </a:ext>
            </a:extLst>
          </p:cNvPr>
          <p:cNvSpPr>
            <a:spLocks noGrp="1"/>
          </p:cNvSpPr>
          <p:nvPr>
            <p:ph type="body" sz="quarter" idx="22" hasCustomPrompt="1"/>
          </p:nvPr>
        </p:nvSpPr>
        <p:spPr>
          <a:xfrm>
            <a:off x="378113" y="3867505"/>
            <a:ext cx="2659535" cy="2142120"/>
          </a:xfrm>
          <a:prstGeom prst="rect">
            <a:avLst/>
          </a:prstGeom>
        </p:spPr>
        <p:txBody>
          <a:bodyPr/>
          <a:lstStyle>
            <a:lvl1pPr marL="128469" indent="-128469">
              <a:spcBef>
                <a:spcPts val="0"/>
              </a:spcBef>
              <a:spcAft>
                <a:spcPts val="449"/>
              </a:spcAft>
              <a:buFont typeface="Arial" panose="020B0604020202020204" pitchFamily="34" charset="0"/>
              <a:buChar char="•"/>
              <a:defRPr sz="712" b="0" i="0">
                <a:latin typeface="Arial" panose="020B0604020202020204" pitchFamily="34" charset="0"/>
                <a:cs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en-US" dirty="0"/>
              <a:t>Click to add text</a:t>
            </a:r>
          </a:p>
        </p:txBody>
      </p:sp>
      <p:sp>
        <p:nvSpPr>
          <p:cNvPr id="22" name="Picture Placeholder 11">
            <a:extLst>
              <a:ext uri="{FF2B5EF4-FFF2-40B4-BE49-F238E27FC236}">
                <a16:creationId xmlns:a16="http://schemas.microsoft.com/office/drawing/2014/main" id="{E4A59405-7BF1-9B89-A381-6E5391239B60}"/>
              </a:ext>
            </a:extLst>
          </p:cNvPr>
          <p:cNvSpPr>
            <a:spLocks noGrp="1"/>
          </p:cNvSpPr>
          <p:nvPr>
            <p:ph type="pic" sz="quarter" idx="13" hasCustomPrompt="1"/>
          </p:nvPr>
        </p:nvSpPr>
        <p:spPr>
          <a:xfrm>
            <a:off x="376663" y="1887864"/>
            <a:ext cx="2652332" cy="1431424"/>
          </a:xfrm>
          <a:prstGeom prst="rect">
            <a:avLst/>
          </a:prstGeom>
          <a:solidFill>
            <a:schemeClr val="bg1">
              <a:lumMod val="95000"/>
            </a:schemeClr>
          </a:solidFill>
        </p:spPr>
        <p:txBody>
          <a:bodyPr anchor="ctr">
            <a:normAutofit/>
          </a:bodyPr>
          <a:lstStyle>
            <a:lvl1pPr algn="ctr">
              <a:defRPr sz="1049">
                <a:solidFill>
                  <a:schemeClr val="bg1">
                    <a:lumMod val="50000"/>
                  </a:schemeClr>
                </a:solidFill>
              </a:defRPr>
            </a:lvl1pPr>
          </a:lstStyle>
          <a:p>
            <a:r>
              <a:rPr lang="en-US" dirty="0"/>
              <a:t>Drag and drop photo here</a:t>
            </a:r>
          </a:p>
        </p:txBody>
      </p:sp>
      <p:sp>
        <p:nvSpPr>
          <p:cNvPr id="26" name="Text Placeholder 22">
            <a:extLst>
              <a:ext uri="{FF2B5EF4-FFF2-40B4-BE49-F238E27FC236}">
                <a16:creationId xmlns:a16="http://schemas.microsoft.com/office/drawing/2014/main" id="{6EB727FC-9235-8EEA-E931-EED3099758DC}"/>
              </a:ext>
            </a:extLst>
          </p:cNvPr>
          <p:cNvSpPr>
            <a:spLocks noGrp="1"/>
          </p:cNvSpPr>
          <p:nvPr>
            <p:ph type="body" sz="quarter" idx="23" hasCustomPrompt="1"/>
          </p:nvPr>
        </p:nvSpPr>
        <p:spPr>
          <a:xfrm>
            <a:off x="3243823" y="3429001"/>
            <a:ext cx="2659535" cy="312287"/>
          </a:xfrm>
          <a:prstGeom prst="rect">
            <a:avLst/>
          </a:prstGeom>
        </p:spPr>
        <p:txBody>
          <a:bodyPr/>
          <a:lstStyle>
            <a:lvl1pPr>
              <a:spcBef>
                <a:spcPts val="0"/>
              </a:spcBef>
              <a:spcAft>
                <a:spcPts val="449"/>
              </a:spcAft>
              <a:defRPr sz="899" b="1" i="0">
                <a:latin typeface="Arial Black" panose="020B0604020202020204" pitchFamily="34" charset="0"/>
                <a:cs typeface="Arial Black" panose="020B0604020202020204" pitchFamily="34" charset="0"/>
              </a:defRPr>
            </a:lvl1pPr>
            <a:lvl2pPr>
              <a:buFontTx/>
              <a:buNone/>
              <a:defRPr/>
            </a:lvl2pPr>
            <a:lvl3pPr>
              <a:buFontTx/>
              <a:buNone/>
              <a:defRPr/>
            </a:lvl3pPr>
            <a:lvl4pPr>
              <a:buFontTx/>
              <a:buNone/>
              <a:defRPr/>
            </a:lvl4pPr>
            <a:lvl5pPr>
              <a:buFontTx/>
              <a:buNone/>
              <a:defRPr/>
            </a:lvl5pPr>
          </a:lstStyle>
          <a:p>
            <a:pPr lvl="0"/>
            <a:r>
              <a:rPr lang="en-US" dirty="0"/>
              <a:t>Click to add text</a:t>
            </a:r>
          </a:p>
        </p:txBody>
      </p:sp>
      <p:sp>
        <p:nvSpPr>
          <p:cNvPr id="33" name="Text Placeholder 22">
            <a:extLst>
              <a:ext uri="{FF2B5EF4-FFF2-40B4-BE49-F238E27FC236}">
                <a16:creationId xmlns:a16="http://schemas.microsoft.com/office/drawing/2014/main" id="{9C2DE33E-DEEC-C5C5-DB45-98D8B295F303}"/>
              </a:ext>
            </a:extLst>
          </p:cNvPr>
          <p:cNvSpPr>
            <a:spLocks noGrp="1"/>
          </p:cNvSpPr>
          <p:nvPr>
            <p:ph type="body" sz="quarter" idx="24" hasCustomPrompt="1"/>
          </p:nvPr>
        </p:nvSpPr>
        <p:spPr>
          <a:xfrm>
            <a:off x="3243823" y="3867505"/>
            <a:ext cx="2659535" cy="2142120"/>
          </a:xfrm>
          <a:prstGeom prst="rect">
            <a:avLst/>
          </a:prstGeom>
        </p:spPr>
        <p:txBody>
          <a:bodyPr/>
          <a:lstStyle>
            <a:lvl1pPr marL="128469" indent="-128469">
              <a:spcBef>
                <a:spcPts val="0"/>
              </a:spcBef>
              <a:spcAft>
                <a:spcPts val="449"/>
              </a:spcAft>
              <a:buFont typeface="Arial" panose="020B0604020202020204" pitchFamily="34" charset="0"/>
              <a:buChar char="•"/>
              <a:defRPr sz="712" b="0" i="0">
                <a:latin typeface="Arial" panose="020B0604020202020204" pitchFamily="34" charset="0"/>
                <a:cs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en-US" dirty="0"/>
              <a:t>Click to add text</a:t>
            </a:r>
          </a:p>
        </p:txBody>
      </p:sp>
      <p:sp>
        <p:nvSpPr>
          <p:cNvPr id="34" name="Picture Placeholder 11">
            <a:extLst>
              <a:ext uri="{FF2B5EF4-FFF2-40B4-BE49-F238E27FC236}">
                <a16:creationId xmlns:a16="http://schemas.microsoft.com/office/drawing/2014/main" id="{3B4832BE-7DE5-610B-9E8D-5EB4EE62A6C5}"/>
              </a:ext>
            </a:extLst>
          </p:cNvPr>
          <p:cNvSpPr>
            <a:spLocks noGrp="1"/>
          </p:cNvSpPr>
          <p:nvPr>
            <p:ph type="pic" sz="quarter" idx="25" hasCustomPrompt="1"/>
          </p:nvPr>
        </p:nvSpPr>
        <p:spPr>
          <a:xfrm>
            <a:off x="3246466" y="1887864"/>
            <a:ext cx="2652332" cy="1431424"/>
          </a:xfrm>
          <a:prstGeom prst="rect">
            <a:avLst/>
          </a:prstGeom>
          <a:solidFill>
            <a:schemeClr val="bg1">
              <a:lumMod val="95000"/>
            </a:schemeClr>
          </a:solidFill>
        </p:spPr>
        <p:txBody>
          <a:bodyPr anchor="ctr">
            <a:normAutofit/>
          </a:bodyPr>
          <a:lstStyle>
            <a:lvl1pPr algn="ctr">
              <a:defRPr sz="1049">
                <a:solidFill>
                  <a:schemeClr val="bg1">
                    <a:lumMod val="50000"/>
                  </a:schemeClr>
                </a:solidFill>
              </a:defRPr>
            </a:lvl1pPr>
          </a:lstStyle>
          <a:p>
            <a:r>
              <a:rPr lang="en-US" dirty="0"/>
              <a:t>Drag and drop photo here</a:t>
            </a:r>
          </a:p>
        </p:txBody>
      </p:sp>
      <p:sp>
        <p:nvSpPr>
          <p:cNvPr id="35" name="Text Placeholder 22">
            <a:extLst>
              <a:ext uri="{FF2B5EF4-FFF2-40B4-BE49-F238E27FC236}">
                <a16:creationId xmlns:a16="http://schemas.microsoft.com/office/drawing/2014/main" id="{65EF4CAD-B381-B5F3-A166-FA57EB28C017}"/>
              </a:ext>
            </a:extLst>
          </p:cNvPr>
          <p:cNvSpPr>
            <a:spLocks noGrp="1"/>
          </p:cNvSpPr>
          <p:nvPr>
            <p:ph type="body" sz="quarter" idx="26" hasCustomPrompt="1"/>
          </p:nvPr>
        </p:nvSpPr>
        <p:spPr>
          <a:xfrm>
            <a:off x="6106356" y="3429001"/>
            <a:ext cx="2659535" cy="312287"/>
          </a:xfrm>
          <a:prstGeom prst="rect">
            <a:avLst/>
          </a:prstGeom>
        </p:spPr>
        <p:txBody>
          <a:bodyPr/>
          <a:lstStyle>
            <a:lvl1pPr>
              <a:spcBef>
                <a:spcPts val="0"/>
              </a:spcBef>
              <a:spcAft>
                <a:spcPts val="449"/>
              </a:spcAft>
              <a:defRPr sz="899" b="1" i="0">
                <a:latin typeface="Arial Black" panose="020B0604020202020204" pitchFamily="34" charset="0"/>
                <a:cs typeface="Arial Black" panose="020B0604020202020204" pitchFamily="34" charset="0"/>
              </a:defRPr>
            </a:lvl1pPr>
            <a:lvl2pPr>
              <a:buFontTx/>
              <a:buNone/>
              <a:defRPr/>
            </a:lvl2pPr>
            <a:lvl3pPr>
              <a:buFontTx/>
              <a:buNone/>
              <a:defRPr/>
            </a:lvl3pPr>
            <a:lvl4pPr>
              <a:buFontTx/>
              <a:buNone/>
              <a:defRPr/>
            </a:lvl4pPr>
            <a:lvl5pPr>
              <a:buFontTx/>
              <a:buNone/>
              <a:defRPr/>
            </a:lvl5pPr>
          </a:lstStyle>
          <a:p>
            <a:pPr lvl="0"/>
            <a:r>
              <a:rPr lang="en-US" dirty="0"/>
              <a:t>Click to add text</a:t>
            </a:r>
          </a:p>
        </p:txBody>
      </p:sp>
      <p:sp>
        <p:nvSpPr>
          <p:cNvPr id="36" name="Text Placeholder 22">
            <a:extLst>
              <a:ext uri="{FF2B5EF4-FFF2-40B4-BE49-F238E27FC236}">
                <a16:creationId xmlns:a16="http://schemas.microsoft.com/office/drawing/2014/main" id="{A6DB75D2-67C9-35F5-53FA-8430DE9BB09D}"/>
              </a:ext>
            </a:extLst>
          </p:cNvPr>
          <p:cNvSpPr>
            <a:spLocks noGrp="1"/>
          </p:cNvSpPr>
          <p:nvPr>
            <p:ph type="body" sz="quarter" idx="27" hasCustomPrompt="1"/>
          </p:nvPr>
        </p:nvSpPr>
        <p:spPr>
          <a:xfrm>
            <a:off x="6106356" y="3867505"/>
            <a:ext cx="2659535" cy="2142120"/>
          </a:xfrm>
          <a:prstGeom prst="rect">
            <a:avLst/>
          </a:prstGeom>
        </p:spPr>
        <p:txBody>
          <a:bodyPr/>
          <a:lstStyle>
            <a:lvl1pPr marL="128469" indent="-128469">
              <a:spcBef>
                <a:spcPts val="0"/>
              </a:spcBef>
              <a:spcAft>
                <a:spcPts val="449"/>
              </a:spcAft>
              <a:buFont typeface="Arial" panose="020B0604020202020204" pitchFamily="34" charset="0"/>
              <a:buChar char="•"/>
              <a:defRPr sz="712" b="0" i="0">
                <a:latin typeface="Arial" panose="020B0604020202020204" pitchFamily="34" charset="0"/>
                <a:cs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en-US" dirty="0"/>
              <a:t>Click to add text</a:t>
            </a:r>
          </a:p>
        </p:txBody>
      </p:sp>
      <p:sp>
        <p:nvSpPr>
          <p:cNvPr id="37" name="Picture Placeholder 11">
            <a:extLst>
              <a:ext uri="{FF2B5EF4-FFF2-40B4-BE49-F238E27FC236}">
                <a16:creationId xmlns:a16="http://schemas.microsoft.com/office/drawing/2014/main" id="{B2491D32-EA7E-4EA8-4438-F3127AC23CEB}"/>
              </a:ext>
            </a:extLst>
          </p:cNvPr>
          <p:cNvSpPr>
            <a:spLocks noGrp="1"/>
          </p:cNvSpPr>
          <p:nvPr>
            <p:ph type="pic" sz="quarter" idx="28" hasCustomPrompt="1"/>
          </p:nvPr>
        </p:nvSpPr>
        <p:spPr>
          <a:xfrm>
            <a:off x="6109000" y="1887864"/>
            <a:ext cx="2652332" cy="1431424"/>
          </a:xfrm>
          <a:prstGeom prst="rect">
            <a:avLst/>
          </a:prstGeom>
          <a:solidFill>
            <a:schemeClr val="bg1">
              <a:lumMod val="95000"/>
            </a:schemeClr>
          </a:solidFill>
        </p:spPr>
        <p:txBody>
          <a:bodyPr anchor="ctr">
            <a:normAutofit/>
          </a:bodyPr>
          <a:lstStyle>
            <a:lvl1pPr algn="ctr">
              <a:defRPr sz="1049">
                <a:solidFill>
                  <a:schemeClr val="bg1">
                    <a:lumMod val="50000"/>
                  </a:schemeClr>
                </a:solidFill>
              </a:defRPr>
            </a:lvl1pPr>
          </a:lstStyle>
          <a:p>
            <a:r>
              <a:rPr lang="en-US" dirty="0"/>
              <a:t>Drag and drop photo here</a:t>
            </a:r>
          </a:p>
        </p:txBody>
      </p:sp>
      <p:sp>
        <p:nvSpPr>
          <p:cNvPr id="2" name="Text Placeholder 5">
            <a:extLst>
              <a:ext uri="{FF2B5EF4-FFF2-40B4-BE49-F238E27FC236}">
                <a16:creationId xmlns:a16="http://schemas.microsoft.com/office/drawing/2014/main" id="{37137386-4A45-F7DD-4AB2-B75522D086F3}"/>
              </a:ext>
            </a:extLst>
          </p:cNvPr>
          <p:cNvSpPr>
            <a:spLocks noGrp="1"/>
          </p:cNvSpPr>
          <p:nvPr>
            <p:ph type="body" sz="quarter" idx="16"/>
          </p:nvPr>
        </p:nvSpPr>
        <p:spPr>
          <a:xfrm>
            <a:off x="371476" y="540661"/>
            <a:ext cx="8389855" cy="463304"/>
          </a:xfrm>
          <a:prstGeom prst="rect">
            <a:avLst/>
          </a:prstGeom>
        </p:spPr>
        <p:txBody>
          <a:bodyPr lIns="0" tIns="0" rIns="0" bIns="0" anchor="b"/>
          <a:lstStyle>
            <a:lvl1pPr>
              <a:spcBef>
                <a:spcPts val="0"/>
              </a:spcBef>
              <a:defRPr sz="1797" b="1"/>
            </a:lvl1pPr>
          </a:lstStyle>
          <a:p>
            <a:pPr lvl="0"/>
            <a:r>
              <a:rPr lang="en-US" dirty="0"/>
              <a:t>Click to edit Master text styles</a:t>
            </a:r>
          </a:p>
        </p:txBody>
      </p:sp>
      <p:sp>
        <p:nvSpPr>
          <p:cNvPr id="3" name="Text Placeholder 5">
            <a:extLst>
              <a:ext uri="{FF2B5EF4-FFF2-40B4-BE49-F238E27FC236}">
                <a16:creationId xmlns:a16="http://schemas.microsoft.com/office/drawing/2014/main" id="{372C96FF-0101-401C-F04B-E1D07C123EF4}"/>
              </a:ext>
            </a:extLst>
          </p:cNvPr>
          <p:cNvSpPr>
            <a:spLocks noGrp="1"/>
          </p:cNvSpPr>
          <p:nvPr>
            <p:ph type="body" sz="quarter" idx="17"/>
          </p:nvPr>
        </p:nvSpPr>
        <p:spPr>
          <a:xfrm>
            <a:off x="371477" y="1103090"/>
            <a:ext cx="8389853" cy="331540"/>
          </a:xfrm>
          <a:prstGeom prst="rect">
            <a:avLst/>
          </a:prstGeom>
        </p:spPr>
        <p:txBody>
          <a:bodyPr lIns="0" tIns="0" rIns="0" bIns="0"/>
          <a:lstStyle>
            <a:lvl1pPr>
              <a:spcBef>
                <a:spcPts val="0"/>
              </a:spcBef>
              <a:defRPr sz="1049" b="0"/>
            </a:lvl1pPr>
          </a:lstStyle>
          <a:p>
            <a:pPr lvl="0"/>
            <a:r>
              <a:rPr lang="en-US" dirty="0"/>
              <a:t>Click to edit Master text styles</a:t>
            </a:r>
          </a:p>
        </p:txBody>
      </p:sp>
    </p:spTree>
    <p:extLst>
      <p:ext uri="{BB962C8B-B14F-4D97-AF65-F5344CB8AC3E}">
        <p14:creationId xmlns:p14="http://schemas.microsoft.com/office/powerpoint/2010/main" val="21080682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Title with Logo">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8468C3-C526-C355-E794-430863039DD9}"/>
              </a:ext>
            </a:extLst>
          </p:cNvPr>
          <p:cNvSpPr>
            <a:spLocks noGrp="1"/>
          </p:cNvSpPr>
          <p:nvPr>
            <p:ph type="sldNum" sz="quarter" idx="12"/>
          </p:nvPr>
        </p:nvSpPr>
        <p:spPr/>
        <p:txBody>
          <a:bodyPr/>
          <a:lstStyle/>
          <a:p>
            <a:fld id="{EA6793A8-8C4A-48DF-AEEB-8A31EB1AE43D}" type="slidenum">
              <a:rPr lang="en-US" smtClean="0"/>
              <a:t>‹#›</a:t>
            </a:fld>
            <a:endParaRPr lang="en-US" dirty="0"/>
          </a:p>
        </p:txBody>
      </p:sp>
      <p:pic>
        <p:nvPicPr>
          <p:cNvPr id="6" name="Picture 5" descr="Shape&#10;&#10;Description automatically generated with medium confidence">
            <a:extLst>
              <a:ext uri="{FF2B5EF4-FFF2-40B4-BE49-F238E27FC236}">
                <a16:creationId xmlns:a16="http://schemas.microsoft.com/office/drawing/2014/main" id="{CF67E5B1-A163-7A9A-397A-888000D845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2310" y="6307890"/>
            <a:ext cx="1397777" cy="474772"/>
          </a:xfrm>
          <a:prstGeom prst="rect">
            <a:avLst/>
          </a:prstGeom>
        </p:spPr>
      </p:pic>
      <p:sp>
        <p:nvSpPr>
          <p:cNvPr id="7" name="Footer Placeholder 2">
            <a:extLst>
              <a:ext uri="{FF2B5EF4-FFF2-40B4-BE49-F238E27FC236}">
                <a16:creationId xmlns:a16="http://schemas.microsoft.com/office/drawing/2014/main" id="{7D443A45-6A44-730F-B4C1-814EA2D75815}"/>
              </a:ext>
            </a:extLst>
          </p:cNvPr>
          <p:cNvSpPr>
            <a:spLocks noGrp="1"/>
          </p:cNvSpPr>
          <p:nvPr>
            <p:ph type="ftr" sz="quarter" idx="10"/>
          </p:nvPr>
        </p:nvSpPr>
        <p:spPr>
          <a:xfrm>
            <a:off x="638434" y="6379471"/>
            <a:ext cx="6194450" cy="331615"/>
          </a:xfrm>
        </p:spPr>
        <p:txBody>
          <a:bodyPr/>
          <a:lstStyle/>
          <a:p>
            <a:endParaRPr lang="en-US" dirty="0"/>
          </a:p>
        </p:txBody>
      </p:sp>
      <p:sp>
        <p:nvSpPr>
          <p:cNvPr id="4" name="Title 1">
            <a:extLst>
              <a:ext uri="{FF2B5EF4-FFF2-40B4-BE49-F238E27FC236}">
                <a16:creationId xmlns:a16="http://schemas.microsoft.com/office/drawing/2014/main" id="{5A664C7A-8BE9-C3C4-23BD-2105B1675FB1}"/>
              </a:ext>
            </a:extLst>
          </p:cNvPr>
          <p:cNvSpPr>
            <a:spLocks noGrp="1"/>
          </p:cNvSpPr>
          <p:nvPr>
            <p:ph type="title" hasCustomPrompt="1"/>
          </p:nvPr>
        </p:nvSpPr>
        <p:spPr>
          <a:xfrm>
            <a:off x="257175" y="413071"/>
            <a:ext cx="8099298" cy="929886"/>
          </a:xfrm>
        </p:spPr>
        <p:txBody>
          <a:bodyPr>
            <a:noAutofit/>
          </a:bodyPr>
          <a:lstStyle>
            <a:lvl1pPr>
              <a:defRPr sz="2250"/>
            </a:lvl1pPr>
          </a:lstStyle>
          <a:p>
            <a:r>
              <a:rPr lang="en-US"/>
              <a:t>Click to edit the title</a:t>
            </a:r>
          </a:p>
        </p:txBody>
      </p:sp>
      <p:cxnSp>
        <p:nvCxnSpPr>
          <p:cNvPr id="8" name="Straight Connector 7">
            <a:extLst>
              <a:ext uri="{FF2B5EF4-FFF2-40B4-BE49-F238E27FC236}">
                <a16:creationId xmlns:a16="http://schemas.microsoft.com/office/drawing/2014/main" id="{E57BD785-94B9-C446-986C-CACEB9D2A186}"/>
              </a:ext>
            </a:extLst>
          </p:cNvPr>
          <p:cNvCxnSpPr>
            <a:cxnSpLocks/>
          </p:cNvCxnSpPr>
          <p:nvPr userDrawn="1"/>
        </p:nvCxnSpPr>
        <p:spPr>
          <a:xfrm>
            <a:off x="256814" y="1327865"/>
            <a:ext cx="156168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72E287D6-F9AC-6D94-0E4A-A7599C903B8F}"/>
              </a:ext>
            </a:extLst>
          </p:cNvPr>
          <p:cNvSpPr>
            <a:spLocks noGrp="1"/>
          </p:cNvSpPr>
          <p:nvPr>
            <p:ph type="body" sz="quarter" idx="13"/>
          </p:nvPr>
        </p:nvSpPr>
        <p:spPr>
          <a:xfrm>
            <a:off x="257177" y="1714500"/>
            <a:ext cx="8098631"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78704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5E673-1BFC-414E-AC37-0D2DBE806452}"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6394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E0EAB-1492-471E-8C36-874518518AFA}"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10931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ck Cover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F8038-9891-4E73-98EB-77B023B7363D}"/>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736FD1F2-6D82-49A9-8EDD-1DFFA4DD1701}"/>
              </a:ext>
            </a:extLst>
          </p:cNvPr>
          <p:cNvSpPr>
            <a:spLocks noGrp="1"/>
          </p:cNvSpPr>
          <p:nvPr>
            <p:ph type="ctrTitle" hasCustomPrompt="1"/>
          </p:nvPr>
        </p:nvSpPr>
        <p:spPr>
          <a:xfrm>
            <a:off x="914400" y="1449238"/>
            <a:ext cx="5510622" cy="1218294"/>
          </a:xfrm>
          <a:prstGeom prst="rect">
            <a:avLst/>
          </a:prstGeom>
        </p:spPr>
        <p:txBody>
          <a:bodyPr lIns="0" anchor="b">
            <a:noAutofit/>
          </a:bodyPr>
          <a:lstStyle>
            <a:lvl1pPr algn="l">
              <a:lnSpc>
                <a:spcPts val="4200"/>
              </a:lnSpc>
              <a:defRPr sz="4000" i="0">
                <a:solidFill>
                  <a:schemeClr val="bg1"/>
                </a:solidFill>
                <a:latin typeface="Garamond" panose="02020404030301010803" pitchFamily="18" charset="0"/>
              </a:defRPr>
            </a:lvl1pPr>
          </a:lstStyle>
          <a:p>
            <a:r>
              <a:rPr lang="en-US" dirty="0"/>
              <a:t>Click to add presentation title</a:t>
            </a:r>
          </a:p>
        </p:txBody>
      </p:sp>
      <p:sp>
        <p:nvSpPr>
          <p:cNvPr id="16" name="Subtitle 2">
            <a:extLst>
              <a:ext uri="{FF2B5EF4-FFF2-40B4-BE49-F238E27FC236}">
                <a16:creationId xmlns:a16="http://schemas.microsoft.com/office/drawing/2014/main" id="{02A1130F-BB58-4E94-AAA6-2881A06D2800}"/>
              </a:ext>
            </a:extLst>
          </p:cNvPr>
          <p:cNvSpPr>
            <a:spLocks noGrp="1"/>
          </p:cNvSpPr>
          <p:nvPr>
            <p:ph type="subTitle" idx="1" hasCustomPrompt="1"/>
          </p:nvPr>
        </p:nvSpPr>
        <p:spPr>
          <a:xfrm>
            <a:off x="914400" y="2975975"/>
            <a:ext cx="5510622" cy="897286"/>
          </a:xfrm>
          <a:prstGeom prst="rect">
            <a:avLst/>
          </a:prstGeom>
        </p:spPr>
        <p:txBody>
          <a:bodyPr lIns="0">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
        <p:nvSpPr>
          <p:cNvPr id="9" name="Text Placeholder 8">
            <a:extLst>
              <a:ext uri="{FF2B5EF4-FFF2-40B4-BE49-F238E27FC236}">
                <a16:creationId xmlns:a16="http://schemas.microsoft.com/office/drawing/2014/main" id="{32F698FE-4AE3-4629-A127-42AFBCD5025E}"/>
              </a:ext>
            </a:extLst>
          </p:cNvPr>
          <p:cNvSpPr>
            <a:spLocks noGrp="1"/>
          </p:cNvSpPr>
          <p:nvPr>
            <p:ph type="body" sz="quarter" idx="10"/>
          </p:nvPr>
        </p:nvSpPr>
        <p:spPr>
          <a:xfrm>
            <a:off x="685800" y="6217920"/>
            <a:ext cx="4603514" cy="349250"/>
          </a:xfrm>
        </p:spPr>
        <p:txBody>
          <a:bodyPr lIns="0" anchor="ctr">
            <a:noAutofit/>
          </a:bodyPr>
          <a:lstStyle>
            <a:lvl1pPr marL="0" indent="0" algn="l" defTabSz="914400" rtl="0" eaLnBrk="1" latinLnBrk="0" hangingPunct="1">
              <a:buNone/>
              <a:defRPr lang="en-US" sz="1000" kern="1200" dirty="0" smtClean="0">
                <a:solidFill>
                  <a:schemeClr val="bg1"/>
                </a:solidFill>
                <a:latin typeface="+mn-lt"/>
                <a:ea typeface="+mn-ea"/>
                <a:cs typeface="+mn-cs"/>
              </a:defRPr>
            </a:lvl1pPr>
            <a:lvl2pPr marL="231775" indent="0">
              <a:buNone/>
              <a:defRPr/>
            </a:lvl2pPr>
          </a:lstStyle>
          <a:p>
            <a:pPr lvl="0"/>
            <a:r>
              <a:rPr lang="en-US"/>
              <a:t>Click to edit Master text styles</a:t>
            </a:r>
          </a:p>
        </p:txBody>
      </p:sp>
      <p:cxnSp>
        <p:nvCxnSpPr>
          <p:cNvPr id="12" name="Straight Connector 11">
            <a:extLst>
              <a:ext uri="{FF2B5EF4-FFF2-40B4-BE49-F238E27FC236}">
                <a16:creationId xmlns:a16="http://schemas.microsoft.com/office/drawing/2014/main" id="{49965D45-90E6-4EA1-970F-DFE72A94111D}"/>
              </a:ext>
            </a:extLst>
          </p:cNvPr>
          <p:cNvCxnSpPr>
            <a:cxnSpLocks/>
          </p:cNvCxnSpPr>
          <p:nvPr userDrawn="1"/>
        </p:nvCxnSpPr>
        <p:spPr>
          <a:xfrm flipV="1">
            <a:off x="683342" y="1345721"/>
            <a:ext cx="0" cy="2778162"/>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6BBCAC7-F14B-9A8B-8E60-E2AF49FAEBF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061" t="-2435" r="-8054" b="-8346"/>
          <a:stretch/>
        </p:blipFill>
        <p:spPr>
          <a:xfrm>
            <a:off x="7467600" y="6019800"/>
            <a:ext cx="1371600" cy="609599"/>
          </a:xfrm>
          <a:prstGeom prst="rect">
            <a:avLst/>
          </a:prstGeom>
        </p:spPr>
      </p:pic>
    </p:spTree>
    <p:extLst>
      <p:ext uri="{BB962C8B-B14F-4D97-AF65-F5344CB8AC3E}">
        <p14:creationId xmlns:p14="http://schemas.microsoft.com/office/powerpoint/2010/main" val="215580842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Grey -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F0F7BB-085B-431A-8B8E-FD79149C00BF}"/>
              </a:ext>
            </a:extLst>
          </p:cNvPr>
          <p:cNvSpPr/>
          <p:nvPr userDrawn="1"/>
        </p:nvSpPr>
        <p:spPr>
          <a:xfrm>
            <a:off x="0" y="0"/>
            <a:ext cx="9144000" cy="588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1AF3C15-2974-4F32-8C7F-4118BCC89F2F}"/>
              </a:ext>
            </a:extLst>
          </p:cNvPr>
          <p:cNvSpPr/>
          <p:nvPr userDrawn="1"/>
        </p:nvSpPr>
        <p:spPr>
          <a:xfrm>
            <a:off x="0" y="0"/>
            <a:ext cx="4572000" cy="6858000"/>
          </a:xfrm>
          <a:prstGeom prst="rect">
            <a:avLst/>
          </a:prstGeom>
          <a:solidFill>
            <a:srgbClr val="E8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E9B2827-BD46-4285-A18D-94535A2DCE25}"/>
              </a:ext>
            </a:extLst>
          </p:cNvPr>
          <p:cNvSpPr>
            <a:spLocks noGrp="1"/>
          </p:cNvSpPr>
          <p:nvPr>
            <p:ph type="title" hasCustomPrompt="1"/>
          </p:nvPr>
        </p:nvSpPr>
        <p:spPr>
          <a:xfrm>
            <a:off x="4804227" y="548640"/>
            <a:ext cx="3657600" cy="1088136"/>
          </a:xfrm>
          <a:prstGeom prst="rect">
            <a:avLst/>
          </a:prstGeom>
        </p:spPr>
        <p:txBody>
          <a:bodyPr lIns="0" anchor="b" anchorCtr="0">
            <a:noAutofit/>
          </a:bodyPr>
          <a:lstStyle>
            <a:lvl1pPr algn="l">
              <a:defRPr sz="3600" i="1">
                <a:solidFill>
                  <a:schemeClr val="tx1"/>
                </a:solidFill>
                <a:latin typeface="Garamond" panose="02020404030301010803" pitchFamily="18" charset="0"/>
              </a:defRPr>
            </a:lvl1pPr>
          </a:lstStyle>
          <a:p>
            <a:r>
              <a:rPr lang="en-US" dirty="0"/>
              <a:t>Click to add header</a:t>
            </a:r>
          </a:p>
        </p:txBody>
      </p:sp>
      <p:sp>
        <p:nvSpPr>
          <p:cNvPr id="17" name="Content Placeholder 3">
            <a:extLst>
              <a:ext uri="{FF2B5EF4-FFF2-40B4-BE49-F238E27FC236}">
                <a16:creationId xmlns:a16="http://schemas.microsoft.com/office/drawing/2014/main" id="{7EF3068A-90CD-4931-8FDC-DA037282402D}"/>
              </a:ext>
            </a:extLst>
          </p:cNvPr>
          <p:cNvSpPr>
            <a:spLocks noGrp="1"/>
          </p:cNvSpPr>
          <p:nvPr>
            <p:ph sz="quarter" idx="16" hasCustomPrompt="1"/>
          </p:nvPr>
        </p:nvSpPr>
        <p:spPr>
          <a:xfrm>
            <a:off x="685799" y="1828800"/>
            <a:ext cx="3657600" cy="4480680"/>
          </a:xfrm>
          <a:prstGeom prst="rect">
            <a:avLst/>
          </a:prstGeom>
        </p:spPr>
        <p:txBody>
          <a:bodyPr lIns="0">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AEBE2B3-EC50-4A68-BCBF-1D6CDB396B87}"/>
              </a:ext>
            </a:extLst>
          </p:cNvPr>
          <p:cNvSpPr>
            <a:spLocks noGrp="1"/>
          </p:cNvSpPr>
          <p:nvPr>
            <p:ph type="body" sz="quarter" idx="18" hasCustomPrompt="1"/>
          </p:nvPr>
        </p:nvSpPr>
        <p:spPr>
          <a:xfrm>
            <a:off x="685799" y="548640"/>
            <a:ext cx="3657600" cy="1088136"/>
          </a:xfrm>
        </p:spPr>
        <p:txBody>
          <a:bodyPr tIns="0" rIns="0" bIns="0" anchor="b" anchorCtr="0">
            <a:noAutofit/>
          </a:bodyPr>
          <a:lstStyle>
            <a:lvl1pPr marL="0" indent="0">
              <a:spcBef>
                <a:spcPts val="0"/>
              </a:spcBef>
              <a:spcAft>
                <a:spcPts val="0"/>
              </a:spcAft>
              <a:buNone/>
              <a:defRPr sz="3600" i="1">
                <a:latin typeface="+mj-lt"/>
              </a:defRPr>
            </a:lvl1pPr>
          </a:lstStyle>
          <a:p>
            <a:pPr lvl="0"/>
            <a:r>
              <a:rPr lang="en-US" dirty="0"/>
              <a:t>Click to add header</a:t>
            </a:r>
          </a:p>
        </p:txBody>
      </p:sp>
      <p:sp>
        <p:nvSpPr>
          <p:cNvPr id="9" name="Content Placeholder 3">
            <a:extLst>
              <a:ext uri="{FF2B5EF4-FFF2-40B4-BE49-F238E27FC236}">
                <a16:creationId xmlns:a16="http://schemas.microsoft.com/office/drawing/2014/main" id="{0C86D957-8904-43CA-951E-AD03687AB58F}"/>
              </a:ext>
            </a:extLst>
          </p:cNvPr>
          <p:cNvSpPr>
            <a:spLocks noGrp="1"/>
          </p:cNvSpPr>
          <p:nvPr>
            <p:ph sz="quarter" idx="19" hasCustomPrompt="1"/>
          </p:nvPr>
        </p:nvSpPr>
        <p:spPr>
          <a:xfrm>
            <a:off x="4804227" y="1828680"/>
            <a:ext cx="3657600" cy="4480680"/>
          </a:xfrm>
          <a:prstGeom prst="rect">
            <a:avLst/>
          </a:prstGeom>
        </p:spPr>
        <p:txBody>
          <a:bodyPr lIns="0">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8964926"/>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0B519C-0CAD-45D4-9112-483263809305}"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49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5C603D-BD1E-4836-A03D-5914231F780D}" type="datetime1">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405806440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6B5BBF-9167-4862-86F8-0E77B9119021}" type="datetime1">
              <a:rPr lang="en-US" smtClean="0"/>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417272475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5C0CB6-D1F8-4F19-8970-7E6B47611D1D}" type="datetime1">
              <a:rPr lang="en-US" smtClean="0"/>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25240656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079B10-5CCA-4509-8C3F-D79337AA4EF5}" type="datetime1">
              <a:rPr lang="en-US" smtClean="0"/>
              <a:t>10/31/2023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232573048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519C5FC-5D68-432F-9765-6EE403EBE41C}" type="datetime1">
              <a:rPr lang="en-US" smtClean="0"/>
              <a:t>10/31/2023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728A87-0D1A-4DCF-B50A-4504E583DBB1}" type="slidenum">
              <a:rPr lang="en-US" smtClean="0"/>
              <a:t>‹#›</a:t>
            </a:fld>
            <a:endParaRPr lang="en-US" dirty="0"/>
          </a:p>
        </p:txBody>
      </p:sp>
    </p:spTree>
    <p:extLst>
      <p:ext uri="{BB962C8B-B14F-4D97-AF65-F5344CB8AC3E}">
        <p14:creationId xmlns:p14="http://schemas.microsoft.com/office/powerpoint/2010/main" val="140912817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5D6130-5BAD-443E-822A-94D9D28ECE58}" type="datetime1">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445778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B9FF8C-81F8-4A21-9E4D-8D4FF8A7A23A}"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123105495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21770-7B6E-4A7F-9F34-6D3F84F59CA8}"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19582034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SINGLE HEADLINE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2756-B84F-5344-9794-24B193253D5D}"/>
              </a:ext>
            </a:extLst>
          </p:cNvPr>
          <p:cNvSpPr>
            <a:spLocks noGrp="1"/>
          </p:cNvSpPr>
          <p:nvPr>
            <p:ph type="title"/>
          </p:nvPr>
        </p:nvSpPr>
        <p:spPr>
          <a:xfrm>
            <a:off x="266701" y="346202"/>
            <a:ext cx="8233719" cy="406265"/>
          </a:xfrm>
        </p:spPr>
        <p:txBody>
          <a:bodyPr lIns="0" rIns="0" anchor="t" anchorCtr="0">
            <a:spAutoFit/>
          </a:bodyPr>
          <a:lstStyle>
            <a:lvl1pPr>
              <a:defRPr sz="2400" b="0" cap="all" baseline="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DAE5B336-6AFD-384C-9F5C-3C5B718543B2}"/>
              </a:ext>
            </a:extLst>
          </p:cNvPr>
          <p:cNvSpPr>
            <a:spLocks noGrp="1"/>
          </p:cNvSpPr>
          <p:nvPr>
            <p:ph type="dt" sz="half" idx="10"/>
          </p:nvPr>
        </p:nvSpPr>
        <p:spPr/>
        <p:txBody>
          <a:bodyPr/>
          <a:lstStyle>
            <a:lvl1pPr>
              <a:defRPr/>
            </a:lvl1pPr>
          </a:lstStyle>
          <a:p>
            <a:r>
              <a:rPr lang="en-US" dirty="0"/>
              <a:t>000000 09/19</a:t>
            </a:r>
          </a:p>
        </p:txBody>
      </p:sp>
      <p:sp>
        <p:nvSpPr>
          <p:cNvPr id="5" name="Footer Placeholder 4">
            <a:extLst>
              <a:ext uri="{FF2B5EF4-FFF2-40B4-BE49-F238E27FC236}">
                <a16:creationId xmlns:a16="http://schemas.microsoft.com/office/drawing/2014/main"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r>
              <a:rPr lang="en-US" dirty="0"/>
              <a:t>Confidential, unpublished property of Cigna. Do not duplicate or distribute. Use and distribution limited solely to authorized personnel. © 2019 Cigna</a:t>
            </a:r>
          </a:p>
        </p:txBody>
      </p:sp>
      <p:sp>
        <p:nvSpPr>
          <p:cNvPr id="6" name="Slide Number Placeholder 5">
            <a:extLst>
              <a:ext uri="{FF2B5EF4-FFF2-40B4-BE49-F238E27FC236}">
                <a16:creationId xmlns:a16="http://schemas.microsoft.com/office/drawing/2014/main" id="{44CA75EE-78A1-2E43-A698-A02C0D41A643}"/>
              </a:ext>
            </a:extLst>
          </p:cNvPr>
          <p:cNvSpPr>
            <a:spLocks noGrp="1"/>
          </p:cNvSpPr>
          <p:nvPr>
            <p:ph type="sldNum" sz="quarter" idx="12"/>
          </p:nvPr>
        </p:nvSpPr>
        <p:spPr/>
        <p:txBody>
          <a:bodyPr/>
          <a:lstStyle/>
          <a:p>
            <a:fld id="{933D77C5-7D33-F54D-9A33-ABFE7C9FDC16}" type="slidenum">
              <a:rPr lang="en-US" smtClean="0"/>
              <a:t>‹#›</a:t>
            </a:fld>
            <a:endParaRPr lang="en-US" dirty="0"/>
          </a:p>
        </p:txBody>
      </p:sp>
    </p:spTree>
    <p:extLst>
      <p:ext uri="{BB962C8B-B14F-4D97-AF65-F5344CB8AC3E}">
        <p14:creationId xmlns:p14="http://schemas.microsoft.com/office/powerpoint/2010/main" val="4172630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Black -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F0F7BB-085B-431A-8B8E-FD79149C00BF}"/>
              </a:ext>
            </a:extLst>
          </p:cNvPr>
          <p:cNvSpPr/>
          <p:nvPr userDrawn="1"/>
        </p:nvSpPr>
        <p:spPr>
          <a:xfrm>
            <a:off x="0" y="0"/>
            <a:ext cx="9144000" cy="588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1AF3C15-2974-4F32-8C7F-4118BCC89F2F}"/>
              </a:ext>
            </a:extLst>
          </p:cNvPr>
          <p:cNvSpPr/>
          <p:nvPr userDrawn="1"/>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E9B2827-BD46-4285-A18D-94535A2DCE25}"/>
              </a:ext>
            </a:extLst>
          </p:cNvPr>
          <p:cNvSpPr>
            <a:spLocks noGrp="1"/>
          </p:cNvSpPr>
          <p:nvPr>
            <p:ph type="title" hasCustomPrompt="1"/>
          </p:nvPr>
        </p:nvSpPr>
        <p:spPr>
          <a:xfrm>
            <a:off x="4798450" y="548640"/>
            <a:ext cx="3657600" cy="1088136"/>
          </a:xfrm>
          <a:prstGeom prst="rect">
            <a:avLst/>
          </a:prstGeom>
        </p:spPr>
        <p:txBody>
          <a:bodyPr lIns="0" anchor="b" anchorCtr="0">
            <a:noAutofit/>
          </a:bodyPr>
          <a:lstStyle>
            <a:lvl1pPr algn="l">
              <a:defRPr sz="3600" i="1">
                <a:solidFill>
                  <a:schemeClr val="tx1"/>
                </a:solidFill>
                <a:latin typeface="Garamond" panose="02020404030301010803" pitchFamily="18" charset="0"/>
              </a:defRPr>
            </a:lvl1pPr>
          </a:lstStyle>
          <a:p>
            <a:r>
              <a:rPr lang="en-US" dirty="0"/>
              <a:t>Click to add header</a:t>
            </a:r>
          </a:p>
        </p:txBody>
      </p:sp>
      <p:sp>
        <p:nvSpPr>
          <p:cNvPr id="16" name="Content Placeholder 3">
            <a:extLst>
              <a:ext uri="{FF2B5EF4-FFF2-40B4-BE49-F238E27FC236}">
                <a16:creationId xmlns:a16="http://schemas.microsoft.com/office/drawing/2014/main" id="{3923BD28-ECF3-47BF-93BC-4E38A128764A}"/>
              </a:ext>
            </a:extLst>
          </p:cNvPr>
          <p:cNvSpPr>
            <a:spLocks noGrp="1"/>
          </p:cNvSpPr>
          <p:nvPr>
            <p:ph sz="quarter" idx="17" hasCustomPrompt="1"/>
          </p:nvPr>
        </p:nvSpPr>
        <p:spPr>
          <a:xfrm>
            <a:off x="4798450" y="1828800"/>
            <a:ext cx="3657600" cy="4480680"/>
          </a:xfrm>
          <a:prstGeom prst="rect">
            <a:avLst/>
          </a:prstGeom>
        </p:spPr>
        <p:txBody>
          <a:bodyPr lIns="0">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7EF3068A-90CD-4931-8FDC-DA037282402D}"/>
              </a:ext>
            </a:extLst>
          </p:cNvPr>
          <p:cNvSpPr>
            <a:spLocks noGrp="1"/>
          </p:cNvSpPr>
          <p:nvPr>
            <p:ph sz="quarter" idx="16" hasCustomPrompt="1"/>
          </p:nvPr>
        </p:nvSpPr>
        <p:spPr>
          <a:xfrm>
            <a:off x="685800" y="1828800"/>
            <a:ext cx="3657600" cy="4480680"/>
          </a:xfrm>
          <a:prstGeom prst="rect">
            <a:avLst/>
          </a:prstGeom>
        </p:spPr>
        <p:txBody>
          <a:bodyPr l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343C5AF-ABC6-4CED-8E54-3D39283662F0}"/>
              </a:ext>
            </a:extLst>
          </p:cNvPr>
          <p:cNvSpPr>
            <a:spLocks noGrp="1"/>
          </p:cNvSpPr>
          <p:nvPr>
            <p:ph type="body" sz="quarter" idx="18" hasCustomPrompt="1"/>
          </p:nvPr>
        </p:nvSpPr>
        <p:spPr>
          <a:xfrm>
            <a:off x="685800" y="548640"/>
            <a:ext cx="3657600" cy="1088136"/>
          </a:xfrm>
        </p:spPr>
        <p:txBody>
          <a:bodyPr tIns="0" rIns="0" bIns="0" anchor="b" anchorCtr="0">
            <a:noAutofit/>
          </a:bodyPr>
          <a:lstStyle>
            <a:lvl1pPr marL="0" indent="0">
              <a:spcBef>
                <a:spcPts val="0"/>
              </a:spcBef>
              <a:spcAft>
                <a:spcPts val="0"/>
              </a:spcAft>
              <a:buNone/>
              <a:defRPr sz="3600" i="1">
                <a:solidFill>
                  <a:schemeClr val="bg1"/>
                </a:solidFill>
                <a:latin typeface="+mj-lt"/>
              </a:defRPr>
            </a:lvl1pPr>
            <a:lvl2pPr marL="227013" indent="0">
              <a:buNone/>
              <a:defRPr>
                <a:solidFill>
                  <a:schemeClr val="bg1"/>
                </a:solidFill>
              </a:defRPr>
            </a:lvl2pPr>
            <a:lvl3pPr marL="461963" indent="0">
              <a:buNone/>
              <a:defRPr>
                <a:solidFill>
                  <a:schemeClr val="bg1"/>
                </a:solidFill>
              </a:defRPr>
            </a:lvl3pPr>
            <a:lvl4pPr marL="687387" indent="0">
              <a:buNone/>
              <a:defRPr>
                <a:solidFill>
                  <a:schemeClr val="bg1"/>
                </a:solidFill>
              </a:defRPr>
            </a:lvl4pPr>
            <a:lvl5pPr marL="914400" indent="0">
              <a:buNone/>
              <a:defRPr>
                <a:solidFill>
                  <a:schemeClr val="bg1"/>
                </a:solidFill>
              </a:defRPr>
            </a:lvl5pPr>
          </a:lstStyle>
          <a:p>
            <a:pPr lvl="0"/>
            <a:r>
              <a:rPr lang="en-US" dirty="0"/>
              <a:t>Click to add header</a:t>
            </a:r>
          </a:p>
        </p:txBody>
      </p:sp>
    </p:spTree>
    <p:extLst>
      <p:ext uri="{BB962C8B-B14F-4D97-AF65-F5344CB8AC3E}">
        <p14:creationId xmlns:p14="http://schemas.microsoft.com/office/powerpoint/2010/main" val="78465730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DOUBL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08C7-F558-494B-B205-9D9CCEFB8532}"/>
              </a:ext>
            </a:extLst>
          </p:cNvPr>
          <p:cNvSpPr>
            <a:spLocks noGrp="1"/>
          </p:cNvSpPr>
          <p:nvPr>
            <p:ph type="ctrTitle"/>
          </p:nvPr>
        </p:nvSpPr>
        <p:spPr>
          <a:xfrm>
            <a:off x="274398" y="386054"/>
            <a:ext cx="8710275" cy="1120764"/>
          </a:xfrm>
        </p:spPr>
        <p:txBody>
          <a:bodyPr lIns="0" tIns="0" rIns="0" bIns="0" anchor="b">
            <a:normAutofit/>
          </a:bodyPr>
          <a:lstStyle>
            <a:lvl1pPr algn="l">
              <a:defRPr lang="en-US" sz="4800" b="1" i="0" kern="1200" cap="all" baseline="0" dirty="0">
                <a:solidFill>
                  <a:schemeClr val="accent2"/>
                </a:solidFill>
                <a:latin typeface="Arial Black" panose="020B0604020202020204" pitchFamily="34" charset="0"/>
                <a:ea typeface="+mj-ea"/>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75B7B1D-B256-2A40-B450-9E58E5D249A4}"/>
              </a:ext>
            </a:extLst>
          </p:cNvPr>
          <p:cNvSpPr>
            <a:spLocks noGrp="1"/>
          </p:cNvSpPr>
          <p:nvPr>
            <p:ph type="subTitle" idx="1"/>
          </p:nvPr>
        </p:nvSpPr>
        <p:spPr>
          <a:xfrm>
            <a:off x="274398" y="1425886"/>
            <a:ext cx="8710275" cy="2595703"/>
          </a:xfrm>
        </p:spPr>
        <p:txBody>
          <a:bodyPr lIns="0" tIns="0" rIns="0">
            <a:normAutofit/>
          </a:bodyPr>
          <a:lstStyle>
            <a:lvl1pPr marL="0" indent="0" algn="l">
              <a:buNone/>
              <a:defRPr lang="en-US" sz="8000" kern="1200" cap="all" baseline="0" dirty="0">
                <a:solidFill>
                  <a:schemeClr val="accent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Date Placeholder 3">
            <a:extLst>
              <a:ext uri="{FF2B5EF4-FFF2-40B4-BE49-F238E27FC236}">
                <a16:creationId xmlns:a16="http://schemas.microsoft.com/office/drawing/2014/main" id="{FF4A7EF4-F075-0842-914C-484A72CBE78D}"/>
              </a:ext>
            </a:extLst>
          </p:cNvPr>
          <p:cNvSpPr>
            <a:spLocks noGrp="1"/>
          </p:cNvSpPr>
          <p:nvPr>
            <p:ph type="dt" sz="half" idx="10"/>
          </p:nvPr>
        </p:nvSpPr>
        <p:spPr>
          <a:xfrm>
            <a:off x="0" y="6528816"/>
            <a:ext cx="1188720" cy="329184"/>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r>
              <a:rPr lang="en-US" dirty="0"/>
              <a:t>000000 09/19</a:t>
            </a:r>
          </a:p>
        </p:txBody>
      </p:sp>
      <p:sp>
        <p:nvSpPr>
          <p:cNvPr id="10" name="Rectangle 7">
            <a:extLst>
              <a:ext uri="{FF2B5EF4-FFF2-40B4-BE49-F238E27FC236}">
                <a16:creationId xmlns:a16="http://schemas.microsoft.com/office/drawing/2014/main" id="{6E979B7F-6C1E-5F46-95E0-C3C87BC2CCFF}"/>
              </a:ext>
            </a:extLst>
          </p:cNvPr>
          <p:cNvSpPr>
            <a:spLocks noGrp="1" noChangeArrowheads="1"/>
          </p:cNvSpPr>
          <p:nvPr>
            <p:ph type="ftr" sz="quarter" idx="11"/>
          </p:nvPr>
        </p:nvSpPr>
        <p:spPr>
          <a:xfrm>
            <a:off x="1371600" y="6532987"/>
            <a:ext cx="6400800" cy="325013"/>
          </a:xfrm>
          <a:solidFill>
            <a:schemeClr val="bg1">
              <a:alpha val="75000"/>
            </a:schemeClr>
          </a:solidFill>
          <a:ln/>
        </p:spPr>
        <p:txBody>
          <a:bodyPr/>
          <a:lstStyle>
            <a:lvl1pPr>
              <a:defRPr sz="800">
                <a:solidFill>
                  <a:schemeClr val="bg1">
                    <a:lumMod val="50000"/>
                  </a:schemeClr>
                </a:solidFill>
              </a:defRPr>
            </a:lvl1pPr>
          </a:lstStyle>
          <a:p>
            <a:r>
              <a:rPr lang="en-US" altLang="en-US" dirty="0"/>
              <a:t>Confidential, unpublished property of Cigna. Do not duplicate or distribute. Use and distribution limited solely to authorized personnel. © 2019 Cigna</a:t>
            </a:r>
          </a:p>
        </p:txBody>
      </p:sp>
      <p:sp>
        <p:nvSpPr>
          <p:cNvPr id="11" name="Slide Number Placeholder 5">
            <a:extLst>
              <a:ext uri="{FF2B5EF4-FFF2-40B4-BE49-F238E27FC236}">
                <a16:creationId xmlns:a16="http://schemas.microsoft.com/office/drawing/2014/main" id="{B29FC6FF-FACC-BD4A-9AEA-17B1B70B9B96}"/>
              </a:ext>
            </a:extLst>
          </p:cNvPr>
          <p:cNvSpPr>
            <a:spLocks noGrp="1"/>
          </p:cNvSpPr>
          <p:nvPr>
            <p:ph type="sldNum" sz="quarter" idx="12"/>
          </p:nvPr>
        </p:nvSpPr>
        <p:spPr>
          <a:xfrm>
            <a:off x="8594702" y="6532987"/>
            <a:ext cx="549298" cy="325013"/>
          </a:xfrm>
          <a:ln/>
        </p:spPr>
        <p:txBody>
          <a:bodyPr/>
          <a:lstStyle>
            <a:lvl1pPr>
              <a:defRPr sz="900">
                <a:solidFill>
                  <a:schemeClr val="bg1">
                    <a:lumMod val="50000"/>
                  </a:schemeClr>
                </a:solidFill>
              </a:defRPr>
            </a:lvl1pPr>
          </a:lstStyle>
          <a:p>
            <a:fld id="{97C9F2F1-5B60-4828-8D48-CC3CA0267DF1}" type="slidenum">
              <a:rPr lang="en-US" altLang="en-US" smtClean="0"/>
              <a:pPr/>
              <a:t>‹#›</a:t>
            </a:fld>
            <a:endParaRPr lang="en-US" altLang="en-US" dirty="0"/>
          </a:p>
        </p:txBody>
      </p:sp>
    </p:spTree>
    <p:extLst>
      <p:ext uri="{BB962C8B-B14F-4D97-AF65-F5344CB8AC3E}">
        <p14:creationId xmlns:p14="http://schemas.microsoft.com/office/powerpoint/2010/main" val="188656969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_REAL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08C7-F558-494B-B205-9D9CCEFB8532}"/>
              </a:ext>
            </a:extLst>
          </p:cNvPr>
          <p:cNvSpPr>
            <a:spLocks noGrp="1"/>
          </p:cNvSpPr>
          <p:nvPr>
            <p:ph type="ctrTitle" hasCustomPrompt="1"/>
          </p:nvPr>
        </p:nvSpPr>
        <p:spPr>
          <a:xfrm>
            <a:off x="274398" y="258307"/>
            <a:ext cx="5110402" cy="2250531"/>
          </a:xfrm>
        </p:spPr>
        <p:txBody>
          <a:bodyPr lIns="0" tIns="0" rIns="0" bIns="0" anchor="b">
            <a:noAutofit/>
          </a:bodyPr>
          <a:lstStyle>
            <a:lvl1pPr algn="l">
              <a:defRPr lang="en-US" sz="11500" b="0" i="0" kern="1200" cap="all" baseline="0" dirty="0">
                <a:solidFill>
                  <a:schemeClr val="accent1"/>
                </a:solidFill>
                <a:latin typeface="+mn-lt"/>
                <a:ea typeface="+mj-ea"/>
                <a:cs typeface="Arial Black" panose="020B0604020202020204" pitchFamily="34" charset="0"/>
              </a:defRPr>
            </a:lvl1pPr>
          </a:lstStyle>
          <a:p>
            <a:r>
              <a:rPr lang="en-US" dirty="0"/>
              <a:t>Real.</a:t>
            </a:r>
          </a:p>
        </p:txBody>
      </p:sp>
      <p:sp>
        <p:nvSpPr>
          <p:cNvPr id="3" name="Subtitle 2">
            <a:extLst>
              <a:ext uri="{FF2B5EF4-FFF2-40B4-BE49-F238E27FC236}">
                <a16:creationId xmlns:a16="http://schemas.microsoft.com/office/drawing/2014/main" id="{175B7B1D-B256-2A40-B450-9E58E5D249A4}"/>
              </a:ext>
            </a:extLst>
          </p:cNvPr>
          <p:cNvSpPr>
            <a:spLocks noGrp="1"/>
          </p:cNvSpPr>
          <p:nvPr>
            <p:ph type="subTitle" idx="1" hasCustomPrompt="1"/>
          </p:nvPr>
        </p:nvSpPr>
        <p:spPr>
          <a:xfrm>
            <a:off x="274398" y="2427905"/>
            <a:ext cx="5110402" cy="1075387"/>
          </a:xfrm>
        </p:spPr>
        <p:txBody>
          <a:bodyPr lIns="0" tIns="0" rIns="0">
            <a:noAutofit/>
          </a:bodyPr>
          <a:lstStyle>
            <a:lvl1pPr marL="0" indent="0" algn="l">
              <a:buNone/>
              <a:defRPr lang="en-US" sz="6600" b="1" i="0" kern="1200" cap="all" baseline="0" dirty="0">
                <a:solidFill>
                  <a:schemeClr val="accent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Results.</a:t>
            </a:r>
          </a:p>
        </p:txBody>
      </p:sp>
      <p:sp>
        <p:nvSpPr>
          <p:cNvPr id="9" name="Date Placeholder 3">
            <a:extLst>
              <a:ext uri="{FF2B5EF4-FFF2-40B4-BE49-F238E27FC236}">
                <a16:creationId xmlns:a16="http://schemas.microsoft.com/office/drawing/2014/main" id="{FF4A7EF4-F075-0842-914C-484A72CBE78D}"/>
              </a:ext>
            </a:extLst>
          </p:cNvPr>
          <p:cNvSpPr>
            <a:spLocks noGrp="1"/>
          </p:cNvSpPr>
          <p:nvPr>
            <p:ph type="dt" sz="half" idx="10"/>
          </p:nvPr>
        </p:nvSpPr>
        <p:spPr>
          <a:xfrm>
            <a:off x="0" y="6528816"/>
            <a:ext cx="1188720" cy="329184"/>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r>
              <a:rPr lang="en-US" dirty="0"/>
              <a:t>000000 09/19</a:t>
            </a:r>
          </a:p>
        </p:txBody>
      </p:sp>
      <p:sp>
        <p:nvSpPr>
          <p:cNvPr id="10" name="Rectangle 7">
            <a:extLst>
              <a:ext uri="{FF2B5EF4-FFF2-40B4-BE49-F238E27FC236}">
                <a16:creationId xmlns:a16="http://schemas.microsoft.com/office/drawing/2014/main" id="{6E979B7F-6C1E-5F46-95E0-C3C87BC2CCFF}"/>
              </a:ext>
            </a:extLst>
          </p:cNvPr>
          <p:cNvSpPr>
            <a:spLocks noGrp="1" noChangeArrowheads="1"/>
          </p:cNvSpPr>
          <p:nvPr>
            <p:ph type="ftr" sz="quarter" idx="11"/>
          </p:nvPr>
        </p:nvSpPr>
        <p:spPr>
          <a:xfrm>
            <a:off x="1371600" y="6532987"/>
            <a:ext cx="6400800" cy="325013"/>
          </a:xfrm>
          <a:solidFill>
            <a:schemeClr val="bg1">
              <a:alpha val="75000"/>
            </a:schemeClr>
          </a:solidFill>
          <a:ln/>
        </p:spPr>
        <p:txBody>
          <a:bodyPr/>
          <a:lstStyle>
            <a:lvl1pPr>
              <a:defRPr sz="800">
                <a:solidFill>
                  <a:schemeClr val="bg1">
                    <a:lumMod val="50000"/>
                  </a:schemeClr>
                </a:solidFill>
              </a:defRPr>
            </a:lvl1pPr>
          </a:lstStyle>
          <a:p>
            <a:r>
              <a:rPr lang="en-US" altLang="en-US" dirty="0"/>
              <a:t>Confidential, unpublished property of Cigna. Do not duplicate or distribute. Use and distribution limited solely to authorized personnel. © 2019 Cigna</a:t>
            </a:r>
          </a:p>
        </p:txBody>
      </p:sp>
      <p:sp>
        <p:nvSpPr>
          <p:cNvPr id="11" name="Slide Number Placeholder 5">
            <a:extLst>
              <a:ext uri="{FF2B5EF4-FFF2-40B4-BE49-F238E27FC236}">
                <a16:creationId xmlns:a16="http://schemas.microsoft.com/office/drawing/2014/main" id="{B29FC6FF-FACC-BD4A-9AEA-17B1B70B9B96}"/>
              </a:ext>
            </a:extLst>
          </p:cNvPr>
          <p:cNvSpPr>
            <a:spLocks noGrp="1"/>
          </p:cNvSpPr>
          <p:nvPr>
            <p:ph type="sldNum" sz="quarter" idx="12"/>
          </p:nvPr>
        </p:nvSpPr>
        <p:spPr>
          <a:xfrm>
            <a:off x="8594702" y="6532987"/>
            <a:ext cx="549298" cy="325013"/>
          </a:xfrm>
          <a:ln/>
        </p:spPr>
        <p:txBody>
          <a:bodyPr/>
          <a:lstStyle>
            <a:lvl1pPr>
              <a:defRPr sz="900">
                <a:solidFill>
                  <a:schemeClr val="bg1">
                    <a:lumMod val="50000"/>
                  </a:schemeClr>
                </a:solidFill>
              </a:defRPr>
            </a:lvl1pPr>
          </a:lstStyle>
          <a:p>
            <a:fld id="{97C9F2F1-5B60-4828-8D48-CC3CA0267DF1}" type="slidenum">
              <a:rPr lang="en-US" altLang="en-US" smtClean="0"/>
              <a:pPr/>
              <a:t>‹#›</a:t>
            </a:fld>
            <a:endParaRPr lang="en-US" altLang="en-US" dirty="0"/>
          </a:p>
        </p:txBody>
      </p:sp>
      <p:sp>
        <p:nvSpPr>
          <p:cNvPr id="7" name="Content Placeholder 6">
            <a:extLst>
              <a:ext uri="{FF2B5EF4-FFF2-40B4-BE49-F238E27FC236}">
                <a16:creationId xmlns:a16="http://schemas.microsoft.com/office/drawing/2014/main" id="{BD2FDFE5-6B4B-1549-80AE-DF6E565E2A01}"/>
              </a:ext>
            </a:extLst>
          </p:cNvPr>
          <p:cNvSpPr>
            <a:spLocks noGrp="1"/>
          </p:cNvSpPr>
          <p:nvPr>
            <p:ph sz="quarter" idx="13"/>
          </p:nvPr>
        </p:nvSpPr>
        <p:spPr>
          <a:xfrm>
            <a:off x="274398" y="3622909"/>
            <a:ext cx="5110402" cy="2092091"/>
          </a:xfrm>
          <a:noFill/>
        </p:spPr>
        <p:txBody>
          <a:bodyPr lIns="0" tIns="0" rIns="0" bIns="0">
            <a:noAutofit/>
          </a:bodyPr>
          <a:lstStyle>
            <a:lvl1pPr marL="0" indent="0">
              <a:lnSpc>
                <a:spcPct val="90000"/>
              </a:lnSpc>
              <a:buNone/>
              <a:defRPr sz="1000" b="0">
                <a:solidFill>
                  <a:schemeClr val="tx1"/>
                </a:solidFill>
              </a:defRPr>
            </a:lvl1pPr>
            <a:lvl2pPr marL="192088" indent="-192088">
              <a:lnSpc>
                <a:spcPct val="90000"/>
              </a:lnSpc>
              <a:buSzPct val="70000"/>
              <a:buFont typeface="Wingdings" pitchFamily="2" charset="2"/>
              <a:buChar char="§"/>
              <a:tabLst/>
              <a:defRPr sz="1000" b="0">
                <a:solidFill>
                  <a:schemeClr val="tx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4" name="Content Placeholder 6">
            <a:extLst>
              <a:ext uri="{FF2B5EF4-FFF2-40B4-BE49-F238E27FC236}">
                <a16:creationId xmlns:a16="http://schemas.microsoft.com/office/drawing/2014/main" id="{9C3379AF-7F98-1645-8063-443D396BA9E4}"/>
              </a:ext>
            </a:extLst>
          </p:cNvPr>
          <p:cNvSpPr>
            <a:spLocks noGrp="1"/>
          </p:cNvSpPr>
          <p:nvPr>
            <p:ph sz="quarter" idx="14"/>
          </p:nvPr>
        </p:nvSpPr>
        <p:spPr>
          <a:xfrm>
            <a:off x="5688148" y="3508593"/>
            <a:ext cx="3122613" cy="1178289"/>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5" name="Content Placeholder 6">
            <a:extLst>
              <a:ext uri="{FF2B5EF4-FFF2-40B4-BE49-F238E27FC236}">
                <a16:creationId xmlns:a16="http://schemas.microsoft.com/office/drawing/2014/main" id="{0B1AA505-7174-C84F-9E5E-CC6F6EE72AA0}"/>
              </a:ext>
            </a:extLst>
          </p:cNvPr>
          <p:cNvSpPr>
            <a:spLocks noGrp="1"/>
          </p:cNvSpPr>
          <p:nvPr>
            <p:ph sz="quarter" idx="15"/>
          </p:nvPr>
        </p:nvSpPr>
        <p:spPr>
          <a:xfrm>
            <a:off x="5688147" y="4766472"/>
            <a:ext cx="1527048" cy="950976"/>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6" name="Content Placeholder 6">
            <a:extLst>
              <a:ext uri="{FF2B5EF4-FFF2-40B4-BE49-F238E27FC236}">
                <a16:creationId xmlns:a16="http://schemas.microsoft.com/office/drawing/2014/main" id="{D2CDC0B5-2D8E-D049-98BD-C58DC7DD6D02}"/>
              </a:ext>
            </a:extLst>
          </p:cNvPr>
          <p:cNvSpPr>
            <a:spLocks noGrp="1"/>
          </p:cNvSpPr>
          <p:nvPr>
            <p:ph sz="quarter" idx="16"/>
          </p:nvPr>
        </p:nvSpPr>
        <p:spPr>
          <a:xfrm>
            <a:off x="7277312" y="4766472"/>
            <a:ext cx="1533448" cy="950976"/>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7" name="Content Placeholder 6">
            <a:extLst>
              <a:ext uri="{FF2B5EF4-FFF2-40B4-BE49-F238E27FC236}">
                <a16:creationId xmlns:a16="http://schemas.microsoft.com/office/drawing/2014/main" id="{24EF2CD9-8F9B-AE42-83AD-B0D175809CBB}"/>
              </a:ext>
            </a:extLst>
          </p:cNvPr>
          <p:cNvSpPr>
            <a:spLocks noGrp="1"/>
          </p:cNvSpPr>
          <p:nvPr>
            <p:ph sz="quarter" idx="17"/>
          </p:nvPr>
        </p:nvSpPr>
        <p:spPr>
          <a:xfrm>
            <a:off x="5688148" y="558800"/>
            <a:ext cx="3122613" cy="2870200"/>
          </a:xfrm>
          <a:solidFill>
            <a:schemeClr val="accent1"/>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SzPct val="70000"/>
              <a:buFont typeface="Wingdings" pitchFamily="2" charset="2"/>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555575855"/>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E5B336-6AFD-384C-9F5C-3C5B718543B2}"/>
              </a:ext>
            </a:extLst>
          </p:cNvPr>
          <p:cNvSpPr>
            <a:spLocks noGrp="1"/>
          </p:cNvSpPr>
          <p:nvPr>
            <p:ph type="dt" sz="half" idx="10"/>
          </p:nvPr>
        </p:nvSpPr>
        <p:spPr/>
        <p:txBody>
          <a:bodyPr/>
          <a:lstStyle>
            <a:lvl1pPr>
              <a:defRPr/>
            </a:lvl1pPr>
          </a:lstStyle>
          <a:p>
            <a:r>
              <a:rPr lang="en-US" dirty="0"/>
              <a:t>000000 09/19</a:t>
            </a:r>
          </a:p>
        </p:txBody>
      </p:sp>
      <p:sp>
        <p:nvSpPr>
          <p:cNvPr id="5" name="Footer Placeholder 4">
            <a:extLst>
              <a:ext uri="{FF2B5EF4-FFF2-40B4-BE49-F238E27FC236}">
                <a16:creationId xmlns:a16="http://schemas.microsoft.com/office/drawing/2014/main"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r>
              <a:rPr lang="en-US" dirty="0"/>
              <a:t>Confidential, unpublished property of Cigna. Do not duplicate or distribute. Use and distribution limited solely to authorized personnel. © 2019 Cigna</a:t>
            </a:r>
          </a:p>
        </p:txBody>
      </p:sp>
      <p:sp>
        <p:nvSpPr>
          <p:cNvPr id="6" name="Slide Number Placeholder 5">
            <a:extLst>
              <a:ext uri="{FF2B5EF4-FFF2-40B4-BE49-F238E27FC236}">
                <a16:creationId xmlns:a16="http://schemas.microsoft.com/office/drawing/2014/main" id="{44CA75EE-78A1-2E43-A698-A02C0D41A643}"/>
              </a:ext>
            </a:extLst>
          </p:cNvPr>
          <p:cNvSpPr>
            <a:spLocks noGrp="1"/>
          </p:cNvSpPr>
          <p:nvPr>
            <p:ph type="sldNum" sz="quarter" idx="12"/>
          </p:nvPr>
        </p:nvSpPr>
        <p:spPr/>
        <p:txBody>
          <a:bodyPr/>
          <a:lstStyle/>
          <a:p>
            <a:fld id="{933D77C5-7D33-F54D-9A33-ABFE7C9FDC16}" type="slidenum">
              <a:rPr lang="en-US" smtClean="0"/>
              <a:t>‹#›</a:t>
            </a:fld>
            <a:endParaRPr lang="en-US" dirty="0"/>
          </a:p>
        </p:txBody>
      </p:sp>
    </p:spTree>
    <p:extLst>
      <p:ext uri="{BB962C8B-B14F-4D97-AF65-F5344CB8AC3E}">
        <p14:creationId xmlns:p14="http://schemas.microsoft.com/office/powerpoint/2010/main" val="186148562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DOUBL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08C7-F558-494B-B205-9D9CCEFB8532}"/>
              </a:ext>
            </a:extLst>
          </p:cNvPr>
          <p:cNvSpPr>
            <a:spLocks noGrp="1"/>
          </p:cNvSpPr>
          <p:nvPr>
            <p:ph type="ctrTitle"/>
          </p:nvPr>
        </p:nvSpPr>
        <p:spPr>
          <a:xfrm>
            <a:off x="274397" y="386054"/>
            <a:ext cx="8710275" cy="1120764"/>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75B7B1D-B256-2A40-B450-9E58E5D249A4}"/>
              </a:ext>
            </a:extLst>
          </p:cNvPr>
          <p:cNvSpPr>
            <a:spLocks noGrp="1"/>
          </p:cNvSpPr>
          <p:nvPr>
            <p:ph type="subTitle" idx="1"/>
          </p:nvPr>
        </p:nvSpPr>
        <p:spPr>
          <a:xfrm>
            <a:off x="274397" y="1425887"/>
            <a:ext cx="8710275" cy="2595703"/>
          </a:xfrm>
        </p:spPr>
        <p:txBody>
          <a:bodyPr lIns="0" tIns="0" rIns="0">
            <a:normAutofit/>
          </a:bodyPr>
          <a:lstStyle>
            <a:lvl1pPr marL="0" indent="0" algn="l">
              <a:buNone/>
              <a:defRPr lang="en-US" sz="8000" kern="1200" cap="all" baseline="0" dirty="0">
                <a:solidFill>
                  <a:schemeClr val="accent2"/>
                </a:solidFill>
                <a:latin typeface="+mn-lt"/>
                <a:ea typeface="+mn-ea"/>
                <a:cs typeface="+mn-cs"/>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FF4A7EF4-F075-0842-914C-484A72CBE78D}"/>
              </a:ext>
            </a:extLst>
          </p:cNvPr>
          <p:cNvSpPr>
            <a:spLocks noGrp="1"/>
          </p:cNvSpPr>
          <p:nvPr>
            <p:ph type="dt" sz="half" idx="10"/>
          </p:nvPr>
        </p:nvSpPr>
        <p:spPr>
          <a:xfrm>
            <a:off x="0" y="6528816"/>
            <a:ext cx="1188720" cy="329184"/>
          </a:xfrm>
          <a:prstGeom prst="rect">
            <a:avLst/>
          </a:prstGeo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pPr defTabSz="457189" fontAlgn="base">
              <a:spcBef>
                <a:spcPct val="0"/>
              </a:spcBef>
              <a:spcAft>
                <a:spcPct val="0"/>
              </a:spcAft>
            </a:pPr>
            <a:r>
              <a:rPr lang="en-US">
                <a:solidFill>
                  <a:prstClr val="white">
                    <a:lumMod val="50000"/>
                  </a:prstClr>
                </a:solidFill>
              </a:rPr>
              <a:t>000000 09/19</a:t>
            </a:r>
          </a:p>
        </p:txBody>
      </p:sp>
      <p:sp>
        <p:nvSpPr>
          <p:cNvPr id="10" name="Rectangle 7">
            <a:extLst>
              <a:ext uri="{FF2B5EF4-FFF2-40B4-BE49-F238E27FC236}">
                <a16:creationId xmlns:a16="http://schemas.microsoft.com/office/drawing/2014/main" id="{6E979B7F-6C1E-5F46-95E0-C3C87BC2CCFF}"/>
              </a:ext>
            </a:extLst>
          </p:cNvPr>
          <p:cNvSpPr>
            <a:spLocks noGrp="1" noChangeArrowheads="1"/>
          </p:cNvSpPr>
          <p:nvPr>
            <p:ph type="ftr" sz="quarter" idx="11"/>
          </p:nvPr>
        </p:nvSpPr>
        <p:spPr>
          <a:xfrm>
            <a:off x="1371600" y="6532988"/>
            <a:ext cx="6400800" cy="325013"/>
          </a:xfrm>
          <a:solidFill>
            <a:schemeClr val="bg1">
              <a:alpha val="75000"/>
            </a:schemeClr>
          </a:solidFill>
          <a:ln/>
        </p:spPr>
        <p:txBody>
          <a:bodyPr/>
          <a:lstStyle>
            <a:lvl1pPr>
              <a:defRPr sz="800">
                <a:solidFill>
                  <a:schemeClr val="bg1">
                    <a:lumMod val="50000"/>
                  </a:schemeClr>
                </a:solidFill>
              </a:defRPr>
            </a:lvl1pPr>
          </a:lstStyle>
          <a:p>
            <a:r>
              <a:rPr lang="en-US" altLang="en-US" dirty="0">
                <a:solidFill>
                  <a:prstClr val="white">
                    <a:lumMod val="50000"/>
                  </a:prstClr>
                </a:solidFill>
              </a:rPr>
              <a:t>Confidential, unpublished property of Cigna. Do not duplicate or distribute. Use and distribution limited solely to authorized personnel. © 2019 Cigna</a:t>
            </a:r>
          </a:p>
        </p:txBody>
      </p:sp>
      <p:sp>
        <p:nvSpPr>
          <p:cNvPr id="11" name="Slide Number Placeholder 5">
            <a:extLst>
              <a:ext uri="{FF2B5EF4-FFF2-40B4-BE49-F238E27FC236}">
                <a16:creationId xmlns:a16="http://schemas.microsoft.com/office/drawing/2014/main" id="{B29FC6FF-FACC-BD4A-9AEA-17B1B70B9B96}"/>
              </a:ext>
            </a:extLst>
          </p:cNvPr>
          <p:cNvSpPr>
            <a:spLocks noGrp="1"/>
          </p:cNvSpPr>
          <p:nvPr>
            <p:ph type="sldNum" sz="quarter" idx="12"/>
          </p:nvPr>
        </p:nvSpPr>
        <p:spPr>
          <a:xfrm>
            <a:off x="8594703" y="6532988"/>
            <a:ext cx="549298" cy="325013"/>
          </a:xfrm>
          <a:ln/>
        </p:spPr>
        <p:txBody>
          <a:bodyPr/>
          <a:lstStyle>
            <a:lvl1pPr>
              <a:defRPr sz="900">
                <a:solidFill>
                  <a:schemeClr val="bg1">
                    <a:lumMod val="50000"/>
                  </a:schemeClr>
                </a:solidFill>
              </a:defRPr>
            </a:lvl1pPr>
          </a:lstStyle>
          <a:p>
            <a:fld id="{97C9F2F1-5B60-4828-8D48-CC3CA0267DF1}" type="slidenum">
              <a:rPr lang="en-US" altLang="en-US" smtClean="0">
                <a:solidFill>
                  <a:prstClr val="white">
                    <a:lumMod val="50000"/>
                  </a:prstClr>
                </a:solidFill>
              </a:rPr>
              <a:pPr/>
              <a:t>‹#›</a:t>
            </a:fld>
            <a:endParaRPr lang="en-US" altLang="en-US" dirty="0">
              <a:solidFill>
                <a:prstClr val="white">
                  <a:lumMod val="50000"/>
                </a:prstClr>
              </a:solidFill>
            </a:endParaRPr>
          </a:p>
        </p:txBody>
      </p:sp>
    </p:spTree>
    <p:extLst>
      <p:ext uri="{BB962C8B-B14F-4D97-AF65-F5344CB8AC3E}">
        <p14:creationId xmlns:p14="http://schemas.microsoft.com/office/powerpoint/2010/main" val="346244201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_TITLE SIMPL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0498" y="347792"/>
            <a:ext cx="8303483" cy="643523"/>
          </a:xfrm>
        </p:spPr>
        <p:txBody>
          <a:bodyPr/>
          <a:lstStyle>
            <a:lvl1pPr>
              <a:defRPr sz="2400" b="0" i="0" cap="none">
                <a:solidFill>
                  <a:srgbClr val="58585A"/>
                </a:solidFill>
                <a:latin typeface="Arial" charset="0"/>
                <a:ea typeface="Arial" charset="0"/>
                <a:cs typeface="Arial" charset="0"/>
              </a:defRPr>
            </a:lvl1pPr>
          </a:lstStyle>
          <a:p>
            <a:r>
              <a:rPr lang="en-US" dirty="0"/>
              <a:t>Click to edit master title style</a:t>
            </a:r>
          </a:p>
        </p:txBody>
      </p:sp>
      <p:sp>
        <p:nvSpPr>
          <p:cNvPr id="3" name="Slide Number Placeholder 5"/>
          <p:cNvSpPr>
            <a:spLocks noGrp="1"/>
          </p:cNvSpPr>
          <p:nvPr>
            <p:ph type="sldNum" sz="quarter" idx="10"/>
          </p:nvPr>
        </p:nvSpPr>
        <p:spPr>
          <a:ln/>
        </p:spPr>
        <p:txBody>
          <a:bodyPr/>
          <a:lstStyle>
            <a:lvl1pPr>
              <a:defRPr sz="900">
                <a:solidFill>
                  <a:schemeClr val="tx1"/>
                </a:solidFill>
              </a:defRPr>
            </a:lvl1pPr>
          </a:lstStyle>
          <a:p>
            <a:fld id="{97C9F2F1-5B60-4828-8D48-CC3CA0267DF1}" type="slidenum">
              <a:rPr lang="en-US" altLang="en-US" smtClean="0">
                <a:solidFill>
                  <a:srgbClr val="757575"/>
                </a:solidFill>
              </a:rPr>
              <a:pPr/>
              <a:t>‹#›</a:t>
            </a:fld>
            <a:endParaRPr lang="en-US" altLang="en-US" dirty="0">
              <a:solidFill>
                <a:srgbClr val="757575"/>
              </a:solidFill>
            </a:endParaRPr>
          </a:p>
        </p:txBody>
      </p:sp>
      <p:sp>
        <p:nvSpPr>
          <p:cNvPr id="4" name="Rectangle 7"/>
          <p:cNvSpPr>
            <a:spLocks noGrp="1" noChangeArrowheads="1"/>
          </p:cNvSpPr>
          <p:nvPr>
            <p:ph type="ftr" sz="quarter" idx="11"/>
          </p:nvPr>
        </p:nvSpPr>
        <p:spPr>
          <a:ln/>
        </p:spPr>
        <p:txBody>
          <a:bodyPr/>
          <a:lstStyle>
            <a:lvl1pPr>
              <a:defRPr>
                <a:solidFill>
                  <a:schemeClr val="tx1"/>
                </a:solidFill>
              </a:defRPr>
            </a:lvl1pPr>
          </a:lstStyle>
          <a:p>
            <a:r>
              <a:rPr lang="en-US" altLang="en-US" dirty="0">
                <a:solidFill>
                  <a:srgbClr val="757575"/>
                </a:solidFill>
              </a:rPr>
              <a:t>Confidential, unpublished property of Cigna. Do not duplicate or distribute. Use and distribution limited solely to authorized personnel. © 2018 Cigna</a:t>
            </a:r>
          </a:p>
        </p:txBody>
      </p:sp>
    </p:spTree>
    <p:extLst>
      <p:ext uri="{BB962C8B-B14F-4D97-AF65-F5344CB8AC3E}">
        <p14:creationId xmlns:p14="http://schemas.microsoft.com/office/powerpoint/2010/main" val="306009050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3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08C7-F558-494B-B205-9D9CCEFB8532}"/>
              </a:ext>
            </a:extLst>
          </p:cNvPr>
          <p:cNvSpPr>
            <a:spLocks noGrp="1"/>
          </p:cNvSpPr>
          <p:nvPr>
            <p:ph type="ctrTitle"/>
          </p:nvPr>
        </p:nvSpPr>
        <p:spPr>
          <a:xfrm>
            <a:off x="274398" y="-192758"/>
            <a:ext cx="8710275" cy="1120764"/>
          </a:xfrm>
        </p:spPr>
        <p:txBody>
          <a:bodyPr lIns="0" tIns="0" rIns="0" bIns="0" anchor="b">
            <a:normAutofit/>
          </a:bodyPr>
          <a:lstStyle>
            <a:lvl1pPr algn="l">
              <a:defRPr lang="en-US" sz="32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75B7B1D-B256-2A40-B450-9E58E5D249A4}"/>
              </a:ext>
            </a:extLst>
          </p:cNvPr>
          <p:cNvSpPr>
            <a:spLocks noGrp="1"/>
          </p:cNvSpPr>
          <p:nvPr>
            <p:ph type="subTitle" idx="1"/>
          </p:nvPr>
        </p:nvSpPr>
        <p:spPr>
          <a:xfrm>
            <a:off x="274398" y="847074"/>
            <a:ext cx="8710275" cy="2595703"/>
          </a:xfrm>
        </p:spPr>
        <p:txBody>
          <a:bodyPr lIns="0" tIns="0" rIns="0">
            <a:normAutofit/>
          </a:bodyPr>
          <a:lstStyle>
            <a:lvl1pPr marL="0" indent="0" algn="l">
              <a:buNone/>
              <a:defRPr lang="en-US" sz="6000" kern="1200" cap="all" baseline="0" dirty="0">
                <a:solidFill>
                  <a:schemeClr val="accent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FF4A7EF4-F075-0842-914C-484A72CBE78D}"/>
              </a:ext>
            </a:extLst>
          </p:cNvPr>
          <p:cNvSpPr>
            <a:spLocks noGrp="1"/>
          </p:cNvSpPr>
          <p:nvPr>
            <p:ph type="dt" sz="half" idx="10"/>
          </p:nvPr>
        </p:nvSpPr>
        <p:spPr>
          <a:xfrm>
            <a:off x="0" y="6528816"/>
            <a:ext cx="1188720" cy="329184"/>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r>
              <a:rPr lang="en-US" dirty="0"/>
              <a:t>000000 09/19</a:t>
            </a:r>
          </a:p>
        </p:txBody>
      </p:sp>
      <p:sp>
        <p:nvSpPr>
          <p:cNvPr id="10" name="Rectangle 7">
            <a:extLst>
              <a:ext uri="{FF2B5EF4-FFF2-40B4-BE49-F238E27FC236}">
                <a16:creationId xmlns:a16="http://schemas.microsoft.com/office/drawing/2014/main" id="{6E979B7F-6C1E-5F46-95E0-C3C87BC2CCFF}"/>
              </a:ext>
            </a:extLst>
          </p:cNvPr>
          <p:cNvSpPr>
            <a:spLocks noGrp="1" noChangeArrowheads="1"/>
          </p:cNvSpPr>
          <p:nvPr>
            <p:ph type="ftr" sz="quarter" idx="11"/>
          </p:nvPr>
        </p:nvSpPr>
        <p:spPr>
          <a:xfrm>
            <a:off x="1371600" y="6532987"/>
            <a:ext cx="6400800" cy="325013"/>
          </a:xfrm>
          <a:solidFill>
            <a:schemeClr val="bg1">
              <a:alpha val="75000"/>
            </a:schemeClr>
          </a:solidFill>
          <a:ln/>
        </p:spPr>
        <p:txBody>
          <a:bodyPr/>
          <a:lstStyle>
            <a:lvl1pPr>
              <a:defRPr sz="800">
                <a:solidFill>
                  <a:schemeClr val="bg1">
                    <a:lumMod val="50000"/>
                  </a:schemeClr>
                </a:solidFill>
              </a:defRPr>
            </a:lvl1pPr>
          </a:lstStyle>
          <a:p>
            <a:r>
              <a:rPr lang="en-US" altLang="en-US" dirty="0"/>
              <a:t>Confidential, unpublished property of Cigna. Do not duplicate or distribute. Use and distribution limited solely to authorized personnel. © 2019 Cigna</a:t>
            </a:r>
          </a:p>
        </p:txBody>
      </p:sp>
      <p:sp>
        <p:nvSpPr>
          <p:cNvPr id="11" name="Slide Number Placeholder 5">
            <a:extLst>
              <a:ext uri="{FF2B5EF4-FFF2-40B4-BE49-F238E27FC236}">
                <a16:creationId xmlns:a16="http://schemas.microsoft.com/office/drawing/2014/main" id="{B29FC6FF-FACC-BD4A-9AEA-17B1B70B9B96}"/>
              </a:ext>
            </a:extLst>
          </p:cNvPr>
          <p:cNvSpPr>
            <a:spLocks noGrp="1"/>
          </p:cNvSpPr>
          <p:nvPr>
            <p:ph type="sldNum" sz="quarter" idx="12"/>
          </p:nvPr>
        </p:nvSpPr>
        <p:spPr>
          <a:xfrm>
            <a:off x="8594702" y="6532987"/>
            <a:ext cx="549298" cy="325013"/>
          </a:xfrm>
          <a:ln/>
        </p:spPr>
        <p:txBody>
          <a:bodyPr/>
          <a:lstStyle>
            <a:lvl1pPr>
              <a:defRPr sz="900">
                <a:solidFill>
                  <a:schemeClr val="bg1">
                    <a:lumMod val="50000"/>
                  </a:schemeClr>
                </a:solidFill>
              </a:defRPr>
            </a:lvl1pPr>
          </a:lstStyle>
          <a:p>
            <a:fld id="{97C9F2F1-5B60-4828-8D48-CC3CA0267DF1}" type="slidenum">
              <a:rPr lang="en-US" altLang="en-US" smtClean="0"/>
              <a:pPr/>
              <a:t>‹#›</a:t>
            </a:fld>
            <a:endParaRPr lang="en-US" altLang="en-US" dirty="0"/>
          </a:p>
        </p:txBody>
      </p:sp>
      <p:sp>
        <p:nvSpPr>
          <p:cNvPr id="5" name="Content Placeholder 4">
            <a:extLst>
              <a:ext uri="{FF2B5EF4-FFF2-40B4-BE49-F238E27FC236}">
                <a16:creationId xmlns:a16="http://schemas.microsoft.com/office/drawing/2014/main" id="{D02E1EB4-8059-B24D-9557-48F85E02DD41}"/>
              </a:ext>
            </a:extLst>
          </p:cNvPr>
          <p:cNvSpPr>
            <a:spLocks noGrp="1"/>
          </p:cNvSpPr>
          <p:nvPr>
            <p:ph sz="quarter" idx="13"/>
          </p:nvPr>
        </p:nvSpPr>
        <p:spPr>
          <a:xfrm>
            <a:off x="457200" y="2496229"/>
            <a:ext cx="2559050" cy="3179233"/>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4" name="Content Placeholder 4">
            <a:extLst>
              <a:ext uri="{FF2B5EF4-FFF2-40B4-BE49-F238E27FC236}">
                <a16:creationId xmlns:a16="http://schemas.microsoft.com/office/drawing/2014/main" id="{7985A0C2-175D-7943-8849-BEF1F1CBE941}"/>
              </a:ext>
            </a:extLst>
          </p:cNvPr>
          <p:cNvSpPr>
            <a:spLocks noGrp="1"/>
          </p:cNvSpPr>
          <p:nvPr>
            <p:ph sz="quarter" idx="14"/>
          </p:nvPr>
        </p:nvSpPr>
        <p:spPr>
          <a:xfrm>
            <a:off x="3295227" y="2496229"/>
            <a:ext cx="2559050" cy="3179233"/>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id="{C63697E2-5DA2-DB43-9746-00F0EB905C76}"/>
              </a:ext>
            </a:extLst>
          </p:cNvPr>
          <p:cNvSpPr>
            <a:spLocks noGrp="1"/>
          </p:cNvSpPr>
          <p:nvPr>
            <p:ph sz="quarter" idx="15"/>
          </p:nvPr>
        </p:nvSpPr>
        <p:spPr>
          <a:xfrm>
            <a:off x="6133253" y="2496229"/>
            <a:ext cx="2559050" cy="3179233"/>
          </a:xfrm>
          <a:ln w="28575">
            <a:solidFill>
              <a:schemeClr val="accent1"/>
            </a:solidFill>
          </a:ln>
        </p:spPr>
        <p:txBody>
          <a:bodyPr lIns="182880" tIns="182880" rIns="182880" bIns="182880"/>
          <a:lstStyle>
            <a:lvl1pPr marL="0" indent="0">
              <a:buNone/>
              <a:defRPr/>
            </a:lvl1pPr>
            <a:lvl2pPr marL="173038" indent="-173038">
              <a:buSzPct val="70000"/>
              <a:buFont typeface="Wingdings" pitchFamily="2" charset="2"/>
              <a:buChar char="§"/>
              <a:tabLst/>
              <a:defRPr sz="1400"/>
            </a:lvl2pPr>
            <a:lvl3pPr marL="344488" indent="-171450">
              <a:buSzPct val="70000"/>
              <a:buFont typeface="Wingdings" pitchFamily="2" charset="2"/>
              <a:buChar char="§"/>
              <a:tabLst/>
              <a:defRPr sz="1400"/>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01916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4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08C7-F558-494B-B205-9D9CCEFB8532}"/>
              </a:ext>
            </a:extLst>
          </p:cNvPr>
          <p:cNvSpPr>
            <a:spLocks noGrp="1"/>
          </p:cNvSpPr>
          <p:nvPr>
            <p:ph type="ctrTitle"/>
          </p:nvPr>
        </p:nvSpPr>
        <p:spPr>
          <a:xfrm>
            <a:off x="274398" y="-192758"/>
            <a:ext cx="8710275" cy="1120764"/>
          </a:xfrm>
        </p:spPr>
        <p:txBody>
          <a:bodyPr lIns="0" tIns="0" rIns="0" bIns="0" anchor="b">
            <a:normAutofit/>
          </a:bodyPr>
          <a:lstStyle>
            <a:lvl1pPr algn="l">
              <a:defRPr lang="en-US" sz="32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75B7B1D-B256-2A40-B450-9E58E5D249A4}"/>
              </a:ext>
            </a:extLst>
          </p:cNvPr>
          <p:cNvSpPr>
            <a:spLocks noGrp="1"/>
          </p:cNvSpPr>
          <p:nvPr>
            <p:ph type="subTitle" idx="1"/>
          </p:nvPr>
        </p:nvSpPr>
        <p:spPr>
          <a:xfrm>
            <a:off x="274398" y="847074"/>
            <a:ext cx="8710275" cy="2595703"/>
          </a:xfrm>
        </p:spPr>
        <p:txBody>
          <a:bodyPr lIns="0" tIns="0" rIns="0">
            <a:normAutofit/>
          </a:bodyPr>
          <a:lstStyle>
            <a:lvl1pPr marL="0" indent="0" algn="l">
              <a:buNone/>
              <a:defRPr lang="en-US" sz="6000" kern="1200" cap="all" baseline="0" dirty="0">
                <a:solidFill>
                  <a:schemeClr val="accent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FF4A7EF4-F075-0842-914C-484A72CBE78D}"/>
              </a:ext>
            </a:extLst>
          </p:cNvPr>
          <p:cNvSpPr>
            <a:spLocks noGrp="1"/>
          </p:cNvSpPr>
          <p:nvPr>
            <p:ph type="dt" sz="half" idx="10"/>
          </p:nvPr>
        </p:nvSpPr>
        <p:spPr>
          <a:xfrm>
            <a:off x="0" y="6528816"/>
            <a:ext cx="1188720" cy="329184"/>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r>
              <a:rPr lang="en-US" dirty="0"/>
              <a:t>000000 09/19</a:t>
            </a:r>
          </a:p>
        </p:txBody>
      </p:sp>
      <p:sp>
        <p:nvSpPr>
          <p:cNvPr id="10" name="Rectangle 7">
            <a:extLst>
              <a:ext uri="{FF2B5EF4-FFF2-40B4-BE49-F238E27FC236}">
                <a16:creationId xmlns:a16="http://schemas.microsoft.com/office/drawing/2014/main" id="{6E979B7F-6C1E-5F46-95E0-C3C87BC2CCFF}"/>
              </a:ext>
            </a:extLst>
          </p:cNvPr>
          <p:cNvSpPr>
            <a:spLocks noGrp="1" noChangeArrowheads="1"/>
          </p:cNvSpPr>
          <p:nvPr>
            <p:ph type="ftr" sz="quarter" idx="11"/>
          </p:nvPr>
        </p:nvSpPr>
        <p:spPr>
          <a:xfrm>
            <a:off x="1371600" y="6532987"/>
            <a:ext cx="6400800" cy="325013"/>
          </a:xfrm>
          <a:solidFill>
            <a:schemeClr val="bg1">
              <a:alpha val="75000"/>
            </a:schemeClr>
          </a:solidFill>
          <a:ln/>
        </p:spPr>
        <p:txBody>
          <a:bodyPr/>
          <a:lstStyle>
            <a:lvl1pPr>
              <a:defRPr sz="800">
                <a:solidFill>
                  <a:schemeClr val="bg1">
                    <a:lumMod val="50000"/>
                  </a:schemeClr>
                </a:solidFill>
              </a:defRPr>
            </a:lvl1pPr>
          </a:lstStyle>
          <a:p>
            <a:r>
              <a:rPr lang="en-US" altLang="en-US" dirty="0"/>
              <a:t>Confidential, unpublished property of Cigna. Do not duplicate or distribute. Use and distribution limited solely to authorized personnel. © 2019 Cigna</a:t>
            </a:r>
          </a:p>
        </p:txBody>
      </p:sp>
      <p:sp>
        <p:nvSpPr>
          <p:cNvPr id="11" name="Slide Number Placeholder 5">
            <a:extLst>
              <a:ext uri="{FF2B5EF4-FFF2-40B4-BE49-F238E27FC236}">
                <a16:creationId xmlns:a16="http://schemas.microsoft.com/office/drawing/2014/main" id="{B29FC6FF-FACC-BD4A-9AEA-17B1B70B9B96}"/>
              </a:ext>
            </a:extLst>
          </p:cNvPr>
          <p:cNvSpPr>
            <a:spLocks noGrp="1"/>
          </p:cNvSpPr>
          <p:nvPr>
            <p:ph type="sldNum" sz="quarter" idx="12"/>
          </p:nvPr>
        </p:nvSpPr>
        <p:spPr>
          <a:xfrm>
            <a:off x="8594702" y="6532987"/>
            <a:ext cx="549298" cy="325013"/>
          </a:xfrm>
          <a:ln/>
        </p:spPr>
        <p:txBody>
          <a:bodyPr/>
          <a:lstStyle>
            <a:lvl1pPr>
              <a:defRPr sz="900">
                <a:solidFill>
                  <a:schemeClr val="bg1">
                    <a:lumMod val="50000"/>
                  </a:schemeClr>
                </a:solidFill>
              </a:defRPr>
            </a:lvl1pPr>
          </a:lstStyle>
          <a:p>
            <a:fld id="{97C9F2F1-5B60-4828-8D48-CC3CA0267DF1}" type="slidenum">
              <a:rPr lang="en-US" altLang="en-US" smtClean="0"/>
              <a:pPr/>
              <a:t>‹#›</a:t>
            </a:fld>
            <a:endParaRPr lang="en-US" altLang="en-US" dirty="0"/>
          </a:p>
        </p:txBody>
      </p:sp>
      <p:sp>
        <p:nvSpPr>
          <p:cNvPr id="5" name="Content Placeholder 4">
            <a:extLst>
              <a:ext uri="{FF2B5EF4-FFF2-40B4-BE49-F238E27FC236}">
                <a16:creationId xmlns:a16="http://schemas.microsoft.com/office/drawing/2014/main" id="{D02E1EB4-8059-B24D-9557-48F85E02DD41}"/>
              </a:ext>
            </a:extLst>
          </p:cNvPr>
          <p:cNvSpPr>
            <a:spLocks noGrp="1"/>
          </p:cNvSpPr>
          <p:nvPr>
            <p:ph sz="quarter" idx="13"/>
          </p:nvPr>
        </p:nvSpPr>
        <p:spPr>
          <a:xfrm>
            <a:off x="274397" y="2496229"/>
            <a:ext cx="2008059" cy="3179233"/>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2" name="Content Placeholder 4">
            <a:extLst>
              <a:ext uri="{FF2B5EF4-FFF2-40B4-BE49-F238E27FC236}">
                <a16:creationId xmlns:a16="http://schemas.microsoft.com/office/drawing/2014/main" id="{BF37A2F8-BAF2-EB4C-B790-1D4B16B72BD8}"/>
              </a:ext>
            </a:extLst>
          </p:cNvPr>
          <p:cNvSpPr>
            <a:spLocks noGrp="1"/>
          </p:cNvSpPr>
          <p:nvPr>
            <p:ph sz="quarter" idx="14"/>
          </p:nvPr>
        </p:nvSpPr>
        <p:spPr>
          <a:xfrm>
            <a:off x="2469430" y="2496229"/>
            <a:ext cx="2008059" cy="3179233"/>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3" name="Content Placeholder 4">
            <a:extLst>
              <a:ext uri="{FF2B5EF4-FFF2-40B4-BE49-F238E27FC236}">
                <a16:creationId xmlns:a16="http://schemas.microsoft.com/office/drawing/2014/main" id="{56AA410E-81CF-594D-9574-522EDDE1FFC3}"/>
              </a:ext>
            </a:extLst>
          </p:cNvPr>
          <p:cNvSpPr>
            <a:spLocks noGrp="1"/>
          </p:cNvSpPr>
          <p:nvPr>
            <p:ph sz="quarter" idx="15"/>
          </p:nvPr>
        </p:nvSpPr>
        <p:spPr>
          <a:xfrm>
            <a:off x="4664463" y="2496229"/>
            <a:ext cx="2008059" cy="3179233"/>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6" name="Content Placeholder 4">
            <a:extLst>
              <a:ext uri="{FF2B5EF4-FFF2-40B4-BE49-F238E27FC236}">
                <a16:creationId xmlns:a16="http://schemas.microsoft.com/office/drawing/2014/main" id="{628D108A-51A4-8C44-A014-FDDAF925FD7B}"/>
              </a:ext>
            </a:extLst>
          </p:cNvPr>
          <p:cNvSpPr>
            <a:spLocks noGrp="1"/>
          </p:cNvSpPr>
          <p:nvPr>
            <p:ph sz="quarter" idx="16"/>
          </p:nvPr>
        </p:nvSpPr>
        <p:spPr>
          <a:xfrm>
            <a:off x="6859495" y="2496229"/>
            <a:ext cx="2008059" cy="3179233"/>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661165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8788" y="274638"/>
            <a:ext cx="8229600" cy="1143000"/>
          </a:xfrm>
          <a:prstGeom prst="rect">
            <a:avLst/>
          </a:prstGeom>
          <a:noFill/>
          <a:ln w="9525">
            <a:noFill/>
            <a:miter lim="800000"/>
            <a:headEnd/>
            <a:tailEnd/>
          </a:ln>
        </p:spPr>
        <p:txBody>
          <a:bodyPr/>
          <a:lstStyle>
            <a:lvl1pPr>
              <a:defRPr cap="all"/>
            </a:lvl1pPr>
          </a:lstStyle>
          <a:p>
            <a:pPr lvl="0"/>
            <a:r>
              <a:rPr lang="en-US" dirty="0"/>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55FAF895-7234-8E4E-B10B-4972186E91EF}"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5448786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8E836A8-BB5E-0544-882B-97B1D5EEDC8A}"/>
              </a:ext>
            </a:extLst>
          </p:cNvPr>
          <p:cNvSpPr>
            <a:spLocks noGrp="1"/>
          </p:cNvSpPr>
          <p:nvPr>
            <p:ph type="body" sz="quarter" idx="14" hasCustomPrompt="1"/>
          </p:nvPr>
        </p:nvSpPr>
        <p:spPr>
          <a:xfrm>
            <a:off x="172020" y="300368"/>
            <a:ext cx="2633662" cy="249831"/>
          </a:xfrm>
        </p:spPr>
        <p:txBody>
          <a:bodyPr>
            <a:noAutofit/>
          </a:bodyPr>
          <a:lstStyle>
            <a:lvl1pPr>
              <a:defRPr sz="850" b="1">
                <a:solidFill>
                  <a:srgbClr val="000000"/>
                </a:solidFill>
              </a:defRPr>
            </a:lvl1pPr>
          </a:lstStyle>
          <a:p>
            <a:pPr lvl="0"/>
            <a:r>
              <a:rPr lang="en-US" dirty="0"/>
              <a:t>REAL LIFE. REAL SOLUTIONS.</a:t>
            </a:r>
          </a:p>
        </p:txBody>
      </p:sp>
      <p:sp>
        <p:nvSpPr>
          <p:cNvPr id="10" name="Rectangle 9">
            <a:extLst>
              <a:ext uri="{FF2B5EF4-FFF2-40B4-BE49-F238E27FC236}">
                <a16:creationId xmlns:a16="http://schemas.microsoft.com/office/drawing/2014/main" id="{D236E440-09DF-E74E-A959-CA940458081F}"/>
              </a:ext>
            </a:extLst>
          </p:cNvPr>
          <p:cNvSpPr/>
          <p:nvPr userDrawn="1"/>
        </p:nvSpPr>
        <p:spPr>
          <a:xfrm>
            <a:off x="4572000" y="0"/>
            <a:ext cx="457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A5498068-6F52-9B40-BB5A-4F4CDFACCE4C}"/>
              </a:ext>
            </a:extLst>
          </p:cNvPr>
          <p:cNvSpPr>
            <a:spLocks noGrp="1"/>
          </p:cNvSpPr>
          <p:nvPr>
            <p:ph type="title" hasCustomPrompt="1"/>
          </p:nvPr>
        </p:nvSpPr>
        <p:spPr>
          <a:xfrm>
            <a:off x="266701" y="585138"/>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dirty="0"/>
              <a:t>Title here 32pt Arial</a:t>
            </a:r>
          </a:p>
        </p:txBody>
      </p:sp>
      <p:sp>
        <p:nvSpPr>
          <p:cNvPr id="19" name="Text Placeholder 17">
            <a:extLst>
              <a:ext uri="{FF2B5EF4-FFF2-40B4-BE49-F238E27FC236}">
                <a16:creationId xmlns:a16="http://schemas.microsoft.com/office/drawing/2014/main" id="{9DC08038-C0D3-D640-A1B6-C020BA7A1165}"/>
              </a:ext>
            </a:extLst>
          </p:cNvPr>
          <p:cNvSpPr>
            <a:spLocks noGrp="1"/>
          </p:cNvSpPr>
          <p:nvPr>
            <p:ph type="body" sz="quarter" idx="15" hasCustomPrompt="1"/>
          </p:nvPr>
        </p:nvSpPr>
        <p:spPr>
          <a:xfrm>
            <a:off x="174365" y="1231692"/>
            <a:ext cx="4233456" cy="437453"/>
          </a:xfrm>
        </p:spPr>
        <p:txBody>
          <a:bodyPr>
            <a:noAutofit/>
          </a:bodyPr>
          <a:lstStyle>
            <a:lvl1pPr>
              <a:defRPr sz="1300" b="1">
                <a:solidFill>
                  <a:srgbClr val="000000"/>
                </a:solidFill>
              </a:defRPr>
            </a:lvl1pPr>
          </a:lstStyle>
          <a:p>
            <a:pPr lvl="0"/>
            <a:r>
              <a:rPr lang="en-US" dirty="0"/>
              <a:t>Subtitle goes here. Arial 13pt.</a:t>
            </a:r>
          </a:p>
        </p:txBody>
      </p:sp>
      <p:sp>
        <p:nvSpPr>
          <p:cNvPr id="11" name="Content Placeholder 5">
            <a:extLst>
              <a:ext uri="{FF2B5EF4-FFF2-40B4-BE49-F238E27FC236}">
                <a16:creationId xmlns:a16="http://schemas.microsoft.com/office/drawing/2014/main" id="{14CFCC60-1F33-7F4C-AD9C-56C455711B73}"/>
              </a:ext>
            </a:extLst>
          </p:cNvPr>
          <p:cNvSpPr>
            <a:spLocks noGrp="1"/>
          </p:cNvSpPr>
          <p:nvPr>
            <p:ph sz="quarter" idx="16"/>
          </p:nvPr>
        </p:nvSpPr>
        <p:spPr>
          <a:xfrm>
            <a:off x="174365" y="2456103"/>
            <a:ext cx="4233456" cy="2848300"/>
          </a:xfrm>
        </p:spPr>
        <p:txBody>
          <a:bodyPr>
            <a:normAutofit/>
          </a:bodyPr>
          <a:lstStyle>
            <a:lvl1pPr>
              <a:defRPr sz="1400"/>
            </a:lvl1pPr>
            <a:lvl2pPr marL="171446" indent="-163509">
              <a:tabLst/>
              <a:defRPr sz="1400"/>
            </a:lvl2pPr>
            <a:lvl3pPr marL="344480" indent="-173034">
              <a:tabLst/>
              <a:defRPr sz="1400"/>
            </a:lvl3pPr>
            <a:lvl4pPr marL="517512" indent="-173034">
              <a:tabLst/>
              <a:defRPr sz="1400"/>
            </a:lvl4pPr>
            <a:lvl5pPr marL="685783" indent="-168271">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6136878"/>
            <a:ext cx="813355" cy="354403"/>
          </a:xfrm>
          <a:prstGeom prst="rect">
            <a:avLst/>
          </a:prstGeom>
        </p:spPr>
      </p:pic>
      <p:sp>
        <p:nvSpPr>
          <p:cNvPr id="12" name="Slide Number Placeholder 3">
            <a:extLst>
              <a:ext uri="{FF2B5EF4-FFF2-40B4-BE49-F238E27FC236}">
                <a16:creationId xmlns:a16="http://schemas.microsoft.com/office/drawing/2014/main" id="{0FAF2A1C-10D9-2C47-8BAF-7CA60EA8EECB}"/>
              </a:ext>
            </a:extLst>
          </p:cNvPr>
          <p:cNvSpPr>
            <a:spLocks noGrp="1"/>
          </p:cNvSpPr>
          <p:nvPr>
            <p:ph type="sldNum" sz="quarter" idx="4"/>
          </p:nvPr>
        </p:nvSpPr>
        <p:spPr>
          <a:xfrm>
            <a:off x="7737923" y="6528816"/>
            <a:ext cx="1188720" cy="329184"/>
          </a:xfrm>
          <a:prstGeom prst="rect">
            <a:avLst/>
          </a:prstGeom>
        </p:spPr>
        <p:txBody>
          <a:bodyPr/>
          <a:lstStyle>
            <a:lvl1pPr algn="r">
              <a:defRPr sz="800"/>
            </a:lvl1pPr>
          </a:lstStyle>
          <a:p>
            <a:fld id="{933D77C5-7D33-F54D-9A33-ABFE7C9FDC16}" type="slidenum">
              <a:rPr lang="en-US" smtClean="0"/>
              <a:pPr/>
              <a:t>‹#›</a:t>
            </a:fld>
            <a:endParaRPr lang="en-US" dirty="0"/>
          </a:p>
        </p:txBody>
      </p:sp>
    </p:spTree>
    <p:extLst>
      <p:ext uri="{BB962C8B-B14F-4D97-AF65-F5344CB8AC3E}">
        <p14:creationId xmlns:p14="http://schemas.microsoft.com/office/powerpoint/2010/main" val="3930386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Section">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6" name="Text Placeholder 10">
            <a:extLst>
              <a:ext uri="{FF2B5EF4-FFF2-40B4-BE49-F238E27FC236}">
                <a16:creationId xmlns:a16="http://schemas.microsoft.com/office/drawing/2014/main" id="{638D8820-684B-4D12-97B1-0D2597CF99F7}"/>
              </a:ext>
            </a:extLst>
          </p:cNvPr>
          <p:cNvSpPr>
            <a:spLocks noGrp="1"/>
          </p:cNvSpPr>
          <p:nvPr>
            <p:ph type="body" sz="quarter" idx="20" hasCustomPrompt="1"/>
          </p:nvPr>
        </p:nvSpPr>
        <p:spPr>
          <a:xfrm>
            <a:off x="3466537" y="3058607"/>
            <a:ext cx="2212848" cy="294212"/>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17" name="Text Placeholder 10">
            <a:extLst>
              <a:ext uri="{FF2B5EF4-FFF2-40B4-BE49-F238E27FC236}">
                <a16:creationId xmlns:a16="http://schemas.microsoft.com/office/drawing/2014/main" id="{6214BC7E-6849-4DDA-82A8-E83A9D10E852}"/>
              </a:ext>
            </a:extLst>
          </p:cNvPr>
          <p:cNvSpPr>
            <a:spLocks noGrp="1"/>
          </p:cNvSpPr>
          <p:nvPr>
            <p:ph type="body" sz="quarter" idx="28" hasCustomPrompt="1"/>
          </p:nvPr>
        </p:nvSpPr>
        <p:spPr>
          <a:xfrm>
            <a:off x="3466537" y="2270391"/>
            <a:ext cx="2212848" cy="726798"/>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18" name="Text Placeholder 10">
            <a:extLst>
              <a:ext uri="{FF2B5EF4-FFF2-40B4-BE49-F238E27FC236}">
                <a16:creationId xmlns:a16="http://schemas.microsoft.com/office/drawing/2014/main" id="{E6A5257F-7C3A-473A-89A5-A26DFE83C971}"/>
              </a:ext>
            </a:extLst>
          </p:cNvPr>
          <p:cNvSpPr>
            <a:spLocks noGrp="1"/>
          </p:cNvSpPr>
          <p:nvPr>
            <p:ph type="body" sz="quarter" idx="29" hasCustomPrompt="1"/>
          </p:nvPr>
        </p:nvSpPr>
        <p:spPr>
          <a:xfrm>
            <a:off x="797162" y="3058607"/>
            <a:ext cx="2212848" cy="294211"/>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21" name="Text Placeholder 10">
            <a:extLst>
              <a:ext uri="{FF2B5EF4-FFF2-40B4-BE49-F238E27FC236}">
                <a16:creationId xmlns:a16="http://schemas.microsoft.com/office/drawing/2014/main" id="{C602E631-E259-45FB-B51A-B2C78B9D4BA7}"/>
              </a:ext>
            </a:extLst>
          </p:cNvPr>
          <p:cNvSpPr>
            <a:spLocks noGrp="1"/>
          </p:cNvSpPr>
          <p:nvPr>
            <p:ph type="body" sz="quarter" idx="31" hasCustomPrompt="1"/>
          </p:nvPr>
        </p:nvSpPr>
        <p:spPr>
          <a:xfrm>
            <a:off x="797162" y="2270390"/>
            <a:ext cx="2212848" cy="726798"/>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26" name="Text Placeholder 10">
            <a:extLst>
              <a:ext uri="{FF2B5EF4-FFF2-40B4-BE49-F238E27FC236}">
                <a16:creationId xmlns:a16="http://schemas.microsoft.com/office/drawing/2014/main" id="{1812918D-C274-4C19-8C5B-1D55536E6B75}"/>
              </a:ext>
            </a:extLst>
          </p:cNvPr>
          <p:cNvSpPr>
            <a:spLocks noGrp="1"/>
          </p:cNvSpPr>
          <p:nvPr>
            <p:ph type="body" sz="quarter" idx="32" hasCustomPrompt="1"/>
          </p:nvPr>
        </p:nvSpPr>
        <p:spPr>
          <a:xfrm>
            <a:off x="6135912" y="3058607"/>
            <a:ext cx="2212848" cy="294212"/>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27" name="Text Placeholder 10">
            <a:extLst>
              <a:ext uri="{FF2B5EF4-FFF2-40B4-BE49-F238E27FC236}">
                <a16:creationId xmlns:a16="http://schemas.microsoft.com/office/drawing/2014/main" id="{EAA872DC-C363-4429-AE3A-5BEDF9A241AF}"/>
              </a:ext>
            </a:extLst>
          </p:cNvPr>
          <p:cNvSpPr>
            <a:spLocks noGrp="1"/>
          </p:cNvSpPr>
          <p:nvPr>
            <p:ph type="body" sz="quarter" idx="34" hasCustomPrompt="1"/>
          </p:nvPr>
        </p:nvSpPr>
        <p:spPr>
          <a:xfrm>
            <a:off x="6135912" y="2270390"/>
            <a:ext cx="2212848" cy="726799"/>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32" name="Text Placeholder 2">
            <a:extLst>
              <a:ext uri="{FF2B5EF4-FFF2-40B4-BE49-F238E27FC236}">
                <a16:creationId xmlns:a16="http://schemas.microsoft.com/office/drawing/2014/main" id="{7683B002-CE25-4565-8EF2-D7A78BE3CEEB}"/>
              </a:ext>
            </a:extLst>
          </p:cNvPr>
          <p:cNvSpPr>
            <a:spLocks noGrp="1"/>
          </p:cNvSpPr>
          <p:nvPr>
            <p:ph type="body" sz="quarter" idx="49"/>
          </p:nvPr>
        </p:nvSpPr>
        <p:spPr>
          <a:xfrm>
            <a:off x="3466537"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3" name="Text Placeholder 2">
            <a:extLst>
              <a:ext uri="{FF2B5EF4-FFF2-40B4-BE49-F238E27FC236}">
                <a16:creationId xmlns:a16="http://schemas.microsoft.com/office/drawing/2014/main" id="{88EEEF06-B7A3-49B3-BB66-DA64E327EE5E}"/>
              </a:ext>
            </a:extLst>
          </p:cNvPr>
          <p:cNvSpPr>
            <a:spLocks noGrp="1"/>
          </p:cNvSpPr>
          <p:nvPr>
            <p:ph type="body" sz="quarter" idx="50"/>
          </p:nvPr>
        </p:nvSpPr>
        <p:spPr>
          <a:xfrm>
            <a:off x="6135912"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4" name="Text Placeholder 2">
            <a:extLst>
              <a:ext uri="{FF2B5EF4-FFF2-40B4-BE49-F238E27FC236}">
                <a16:creationId xmlns:a16="http://schemas.microsoft.com/office/drawing/2014/main" id="{1508A065-79B8-4D82-AF57-53040560E943}"/>
              </a:ext>
            </a:extLst>
          </p:cNvPr>
          <p:cNvSpPr>
            <a:spLocks noGrp="1"/>
          </p:cNvSpPr>
          <p:nvPr>
            <p:ph type="body" sz="quarter" idx="51"/>
          </p:nvPr>
        </p:nvSpPr>
        <p:spPr>
          <a:xfrm>
            <a:off x="797162"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Tree>
    <p:extLst>
      <p:ext uri="{BB962C8B-B14F-4D97-AF65-F5344CB8AC3E}">
        <p14:creationId xmlns:p14="http://schemas.microsoft.com/office/powerpoint/2010/main" val="32872417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Section - Black">
    <p:bg>
      <p:bgRef idx="1001">
        <a:schemeClr val="bg1"/>
      </p:bgRef>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2" name="Rectangle 1">
            <a:extLst>
              <a:ext uri="{FF2B5EF4-FFF2-40B4-BE49-F238E27FC236}">
                <a16:creationId xmlns:a16="http://schemas.microsoft.com/office/drawing/2014/main" id="{EB30A438-32DF-4C7C-9117-FEBA858E91A0}"/>
              </a:ext>
            </a:extLst>
          </p:cNvPr>
          <p:cNvSpPr/>
          <p:nvPr userDrawn="1"/>
        </p:nvSpPr>
        <p:spPr>
          <a:xfrm>
            <a:off x="-1" y="-1"/>
            <a:ext cx="8781143" cy="472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A98CA309-0D52-4F77-9B97-38F2E72C3906}"/>
              </a:ext>
            </a:extLst>
          </p:cNvPr>
          <p:cNvSpPr>
            <a:spLocks noGrp="1"/>
          </p:cNvSpPr>
          <p:nvPr>
            <p:ph type="body" sz="quarter" idx="20" hasCustomPrompt="1"/>
          </p:nvPr>
        </p:nvSpPr>
        <p:spPr>
          <a:xfrm>
            <a:off x="3465576" y="3058607"/>
            <a:ext cx="2212848" cy="294212"/>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30" name="Text Placeholder 10">
            <a:extLst>
              <a:ext uri="{FF2B5EF4-FFF2-40B4-BE49-F238E27FC236}">
                <a16:creationId xmlns:a16="http://schemas.microsoft.com/office/drawing/2014/main" id="{901C3F37-3A91-4300-AB80-2E9A7E388F1C}"/>
              </a:ext>
            </a:extLst>
          </p:cNvPr>
          <p:cNvSpPr>
            <a:spLocks noGrp="1"/>
          </p:cNvSpPr>
          <p:nvPr>
            <p:ph type="body" sz="quarter" idx="28" hasCustomPrompt="1"/>
          </p:nvPr>
        </p:nvSpPr>
        <p:spPr>
          <a:xfrm>
            <a:off x="3465576" y="2270391"/>
            <a:ext cx="2212848" cy="726798"/>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31" name="Text Placeholder 10">
            <a:extLst>
              <a:ext uri="{FF2B5EF4-FFF2-40B4-BE49-F238E27FC236}">
                <a16:creationId xmlns:a16="http://schemas.microsoft.com/office/drawing/2014/main" id="{D461BEA7-9216-4DCB-AB87-869CEAED8608}"/>
              </a:ext>
            </a:extLst>
          </p:cNvPr>
          <p:cNvSpPr>
            <a:spLocks noGrp="1"/>
          </p:cNvSpPr>
          <p:nvPr>
            <p:ph type="body" sz="quarter" idx="29" hasCustomPrompt="1"/>
          </p:nvPr>
        </p:nvSpPr>
        <p:spPr>
          <a:xfrm>
            <a:off x="797162" y="3058607"/>
            <a:ext cx="2212848" cy="294211"/>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35" name="Text Placeholder 10">
            <a:extLst>
              <a:ext uri="{FF2B5EF4-FFF2-40B4-BE49-F238E27FC236}">
                <a16:creationId xmlns:a16="http://schemas.microsoft.com/office/drawing/2014/main" id="{AA67FA2B-DCCE-4C60-8234-0D3C4B28986D}"/>
              </a:ext>
            </a:extLst>
          </p:cNvPr>
          <p:cNvSpPr>
            <a:spLocks noGrp="1"/>
          </p:cNvSpPr>
          <p:nvPr>
            <p:ph type="body" sz="quarter" idx="31" hasCustomPrompt="1"/>
          </p:nvPr>
        </p:nvSpPr>
        <p:spPr>
          <a:xfrm>
            <a:off x="797162" y="2270390"/>
            <a:ext cx="2212848" cy="726798"/>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36" name="Text Placeholder 10">
            <a:extLst>
              <a:ext uri="{FF2B5EF4-FFF2-40B4-BE49-F238E27FC236}">
                <a16:creationId xmlns:a16="http://schemas.microsoft.com/office/drawing/2014/main" id="{622937FA-547F-4746-ACE7-8D749004E7B3}"/>
              </a:ext>
            </a:extLst>
          </p:cNvPr>
          <p:cNvSpPr>
            <a:spLocks noGrp="1"/>
          </p:cNvSpPr>
          <p:nvPr>
            <p:ph type="body" sz="quarter" idx="32" hasCustomPrompt="1"/>
          </p:nvPr>
        </p:nvSpPr>
        <p:spPr>
          <a:xfrm>
            <a:off x="6132576" y="3058607"/>
            <a:ext cx="2212848" cy="294212"/>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37" name="Text Placeholder 10">
            <a:extLst>
              <a:ext uri="{FF2B5EF4-FFF2-40B4-BE49-F238E27FC236}">
                <a16:creationId xmlns:a16="http://schemas.microsoft.com/office/drawing/2014/main" id="{7612F0E8-503D-4B26-BFBE-E5581F097A7E}"/>
              </a:ext>
            </a:extLst>
          </p:cNvPr>
          <p:cNvSpPr>
            <a:spLocks noGrp="1"/>
          </p:cNvSpPr>
          <p:nvPr>
            <p:ph type="body" sz="quarter" idx="34" hasCustomPrompt="1"/>
          </p:nvPr>
        </p:nvSpPr>
        <p:spPr>
          <a:xfrm>
            <a:off x="6132576" y="2270390"/>
            <a:ext cx="2212848" cy="726799"/>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38" name="Text Placeholder 2">
            <a:extLst>
              <a:ext uri="{FF2B5EF4-FFF2-40B4-BE49-F238E27FC236}">
                <a16:creationId xmlns:a16="http://schemas.microsoft.com/office/drawing/2014/main" id="{4B3B15C8-9CFF-4103-A864-CB2C12DE751E}"/>
              </a:ext>
            </a:extLst>
          </p:cNvPr>
          <p:cNvSpPr>
            <a:spLocks noGrp="1"/>
          </p:cNvSpPr>
          <p:nvPr>
            <p:ph type="body" sz="quarter" idx="49"/>
          </p:nvPr>
        </p:nvSpPr>
        <p:spPr>
          <a:xfrm>
            <a:off x="3465576"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9" name="Text Placeholder 2">
            <a:extLst>
              <a:ext uri="{FF2B5EF4-FFF2-40B4-BE49-F238E27FC236}">
                <a16:creationId xmlns:a16="http://schemas.microsoft.com/office/drawing/2014/main" id="{7DB14932-901F-438F-BD3B-B4EEB34CE42F}"/>
              </a:ext>
            </a:extLst>
          </p:cNvPr>
          <p:cNvSpPr>
            <a:spLocks noGrp="1"/>
          </p:cNvSpPr>
          <p:nvPr>
            <p:ph type="body" sz="quarter" idx="50"/>
          </p:nvPr>
        </p:nvSpPr>
        <p:spPr>
          <a:xfrm>
            <a:off x="6132576"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40" name="Text Placeholder 2">
            <a:extLst>
              <a:ext uri="{FF2B5EF4-FFF2-40B4-BE49-F238E27FC236}">
                <a16:creationId xmlns:a16="http://schemas.microsoft.com/office/drawing/2014/main" id="{EADC2A3D-1722-42A5-98EE-02ACE710D036}"/>
              </a:ext>
            </a:extLst>
          </p:cNvPr>
          <p:cNvSpPr>
            <a:spLocks noGrp="1"/>
          </p:cNvSpPr>
          <p:nvPr>
            <p:ph type="body" sz="quarter" idx="51"/>
          </p:nvPr>
        </p:nvSpPr>
        <p:spPr>
          <a:xfrm>
            <a:off x="797162"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Tree>
    <p:extLst>
      <p:ext uri="{BB962C8B-B14F-4D97-AF65-F5344CB8AC3E}">
        <p14:creationId xmlns:p14="http://schemas.microsoft.com/office/powerpoint/2010/main" val="116761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Section Backgroun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2331E7F-80AC-45BA-AABC-E5A355179882}"/>
              </a:ext>
            </a:extLst>
          </p:cNvPr>
          <p:cNvSpPr/>
          <p:nvPr userDrawn="1"/>
        </p:nvSpPr>
        <p:spPr>
          <a:xfrm>
            <a:off x="6016752" y="2043954"/>
            <a:ext cx="2441448" cy="4023360"/>
          </a:xfrm>
          <a:prstGeom prst="rect">
            <a:avLst/>
          </a:prstGeom>
          <a:solidFill>
            <a:srgbClr val="E8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84D7DC-733B-4DD7-9079-61E79C1B984A}"/>
              </a:ext>
            </a:extLst>
          </p:cNvPr>
          <p:cNvSpPr/>
          <p:nvPr userDrawn="1"/>
        </p:nvSpPr>
        <p:spPr>
          <a:xfrm>
            <a:off x="3356200" y="2043954"/>
            <a:ext cx="2441448" cy="4023360"/>
          </a:xfrm>
          <a:prstGeom prst="rect">
            <a:avLst/>
          </a:prstGeom>
          <a:solidFill>
            <a:srgbClr val="E8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D3EBDA-FF69-43DD-ADD5-A1C0912C4684}"/>
              </a:ext>
            </a:extLst>
          </p:cNvPr>
          <p:cNvSpPr/>
          <p:nvPr userDrawn="1"/>
        </p:nvSpPr>
        <p:spPr>
          <a:xfrm>
            <a:off x="689567" y="2043954"/>
            <a:ext cx="2441448" cy="4023360"/>
          </a:xfrm>
          <a:prstGeom prst="rect">
            <a:avLst/>
          </a:prstGeom>
          <a:solidFill>
            <a:srgbClr val="E8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27" name="Text Placeholder 10">
            <a:extLst>
              <a:ext uri="{FF2B5EF4-FFF2-40B4-BE49-F238E27FC236}">
                <a16:creationId xmlns:a16="http://schemas.microsoft.com/office/drawing/2014/main" id="{D3C3DC85-A78C-4EB5-A50D-E7B22C22CD20}"/>
              </a:ext>
            </a:extLst>
          </p:cNvPr>
          <p:cNvSpPr>
            <a:spLocks noGrp="1"/>
          </p:cNvSpPr>
          <p:nvPr>
            <p:ph type="body" sz="quarter" idx="29" hasCustomPrompt="1"/>
          </p:nvPr>
        </p:nvSpPr>
        <p:spPr>
          <a:xfrm>
            <a:off x="803867" y="3096995"/>
            <a:ext cx="2212848" cy="293833"/>
          </a:xfrm>
          <a:prstGeom prst="rect">
            <a:avLst/>
          </a:prstGeom>
        </p:spPr>
        <p:txBody>
          <a:bodyPr vert="horz" lIns="0" tIns="0" rIns="0" bIns="0">
            <a:noAutofit/>
          </a:bodyPr>
          <a:lstStyle>
            <a:lvl1pPr marL="0" indent="0" algn="l">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Click to edit text</a:t>
            </a:r>
          </a:p>
        </p:txBody>
      </p:sp>
      <p:sp>
        <p:nvSpPr>
          <p:cNvPr id="28" name="Text Placeholder 10">
            <a:extLst>
              <a:ext uri="{FF2B5EF4-FFF2-40B4-BE49-F238E27FC236}">
                <a16:creationId xmlns:a16="http://schemas.microsoft.com/office/drawing/2014/main" id="{19375852-F183-40EA-9B18-FEA1D409CE7C}"/>
              </a:ext>
            </a:extLst>
          </p:cNvPr>
          <p:cNvSpPr>
            <a:spLocks noGrp="1"/>
          </p:cNvSpPr>
          <p:nvPr>
            <p:ph type="body" sz="quarter" idx="31" hasCustomPrompt="1"/>
          </p:nvPr>
        </p:nvSpPr>
        <p:spPr>
          <a:xfrm>
            <a:off x="803867" y="2291237"/>
            <a:ext cx="2212848" cy="725864"/>
          </a:xfrm>
          <a:prstGeom prst="rect">
            <a:avLst/>
          </a:prstGeom>
        </p:spPr>
        <p:txBody>
          <a:bodyPr vert="horz" lIns="0" tIns="45720" rIns="0" bIns="45720">
            <a:noAutofit/>
          </a:bodyPr>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Text</a:t>
            </a:r>
          </a:p>
        </p:txBody>
      </p:sp>
      <p:sp>
        <p:nvSpPr>
          <p:cNvPr id="30" name="Text Placeholder 10">
            <a:extLst>
              <a:ext uri="{FF2B5EF4-FFF2-40B4-BE49-F238E27FC236}">
                <a16:creationId xmlns:a16="http://schemas.microsoft.com/office/drawing/2014/main" id="{3B63E898-FB81-4EE0-8103-4EAFB33DB57B}"/>
              </a:ext>
            </a:extLst>
          </p:cNvPr>
          <p:cNvSpPr>
            <a:spLocks noGrp="1"/>
          </p:cNvSpPr>
          <p:nvPr>
            <p:ph type="body" sz="quarter" idx="35" hasCustomPrompt="1"/>
          </p:nvPr>
        </p:nvSpPr>
        <p:spPr>
          <a:xfrm>
            <a:off x="3470500" y="3096995"/>
            <a:ext cx="2212848" cy="293834"/>
          </a:xfrm>
          <a:prstGeom prst="rect">
            <a:avLst/>
          </a:prstGeom>
        </p:spPr>
        <p:txBody>
          <a:bodyPr vert="horz" lIns="0" tIns="0" rIns="0" bIns="0">
            <a:noAutofit/>
          </a:bodyPr>
          <a:lstStyle>
            <a:lvl1pPr marL="0" indent="0" algn="l">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Click to edit text</a:t>
            </a:r>
          </a:p>
        </p:txBody>
      </p:sp>
      <p:sp>
        <p:nvSpPr>
          <p:cNvPr id="31" name="Text Placeholder 10">
            <a:extLst>
              <a:ext uri="{FF2B5EF4-FFF2-40B4-BE49-F238E27FC236}">
                <a16:creationId xmlns:a16="http://schemas.microsoft.com/office/drawing/2014/main" id="{6E878B82-F622-41BB-B00F-FFFCF91055B0}"/>
              </a:ext>
            </a:extLst>
          </p:cNvPr>
          <p:cNvSpPr>
            <a:spLocks noGrp="1"/>
          </p:cNvSpPr>
          <p:nvPr>
            <p:ph type="body" sz="quarter" idx="37" hasCustomPrompt="1"/>
          </p:nvPr>
        </p:nvSpPr>
        <p:spPr>
          <a:xfrm>
            <a:off x="3470500" y="2291237"/>
            <a:ext cx="2212848" cy="725864"/>
          </a:xfrm>
          <a:prstGeom prst="rect">
            <a:avLst/>
          </a:prstGeom>
        </p:spPr>
        <p:txBody>
          <a:bodyPr vert="horz" lIns="0" tIns="45720" rIns="0" bIns="45720">
            <a:noAutofit/>
          </a:bodyPr>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Text</a:t>
            </a:r>
          </a:p>
        </p:txBody>
      </p:sp>
      <p:sp>
        <p:nvSpPr>
          <p:cNvPr id="33" name="Text Placeholder 10">
            <a:extLst>
              <a:ext uri="{FF2B5EF4-FFF2-40B4-BE49-F238E27FC236}">
                <a16:creationId xmlns:a16="http://schemas.microsoft.com/office/drawing/2014/main" id="{EF29DF1E-BEFB-406D-9E07-D31D121D31E6}"/>
              </a:ext>
            </a:extLst>
          </p:cNvPr>
          <p:cNvSpPr>
            <a:spLocks noGrp="1"/>
          </p:cNvSpPr>
          <p:nvPr>
            <p:ph type="body" sz="quarter" idx="38" hasCustomPrompt="1"/>
          </p:nvPr>
        </p:nvSpPr>
        <p:spPr>
          <a:xfrm>
            <a:off x="6131052" y="3096995"/>
            <a:ext cx="2212848" cy="293834"/>
          </a:xfrm>
          <a:prstGeom prst="rect">
            <a:avLst/>
          </a:prstGeom>
        </p:spPr>
        <p:txBody>
          <a:bodyPr vert="horz" lIns="0" tIns="0" rIns="0" bIns="0">
            <a:noAutofit/>
          </a:bodyPr>
          <a:lstStyle>
            <a:lvl1pPr marL="0" indent="0" algn="l">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Click to edit text</a:t>
            </a:r>
          </a:p>
        </p:txBody>
      </p:sp>
      <p:sp>
        <p:nvSpPr>
          <p:cNvPr id="34" name="Text Placeholder 10">
            <a:extLst>
              <a:ext uri="{FF2B5EF4-FFF2-40B4-BE49-F238E27FC236}">
                <a16:creationId xmlns:a16="http://schemas.microsoft.com/office/drawing/2014/main" id="{A112E1D0-50F0-431A-8FEB-0E9D72E16C13}"/>
              </a:ext>
            </a:extLst>
          </p:cNvPr>
          <p:cNvSpPr>
            <a:spLocks noGrp="1"/>
          </p:cNvSpPr>
          <p:nvPr>
            <p:ph type="body" sz="quarter" idx="40" hasCustomPrompt="1"/>
          </p:nvPr>
        </p:nvSpPr>
        <p:spPr>
          <a:xfrm>
            <a:off x="6131052" y="2291237"/>
            <a:ext cx="2212848" cy="725864"/>
          </a:xfrm>
          <a:prstGeom prst="rect">
            <a:avLst/>
          </a:prstGeom>
        </p:spPr>
        <p:txBody>
          <a:bodyPr vert="horz" lIns="0" tIns="45720" rIns="0" bIns="45720">
            <a:noAutofit/>
          </a:bodyPr>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Text</a:t>
            </a:r>
          </a:p>
        </p:txBody>
      </p:sp>
      <p:sp>
        <p:nvSpPr>
          <p:cNvPr id="19" name="Text Placeholder 2">
            <a:extLst>
              <a:ext uri="{FF2B5EF4-FFF2-40B4-BE49-F238E27FC236}">
                <a16:creationId xmlns:a16="http://schemas.microsoft.com/office/drawing/2014/main" id="{2A3E93AD-27B5-43A1-833A-06B9610FB015}"/>
              </a:ext>
            </a:extLst>
          </p:cNvPr>
          <p:cNvSpPr>
            <a:spLocks noGrp="1"/>
          </p:cNvSpPr>
          <p:nvPr>
            <p:ph type="body" sz="quarter" idx="43"/>
          </p:nvPr>
        </p:nvSpPr>
        <p:spPr>
          <a:xfrm>
            <a:off x="803867" y="3429000"/>
            <a:ext cx="2212848" cy="2468880"/>
          </a:xfrm>
        </p:spPr>
        <p:txBody>
          <a:bodyPr>
            <a:normAutofit/>
          </a:bodyPr>
          <a:lstStyle>
            <a:lvl1pPr marL="137160" indent="-137160">
              <a:defRPr sz="1100"/>
            </a:lvl1pPr>
            <a:lvl2pPr marL="365760" indent="-182880">
              <a:defRPr sz="1100"/>
            </a:lvl2pPr>
            <a:lvl3pPr marL="548640" indent="-182880">
              <a:defRPr sz="1100"/>
            </a:lvl3pPr>
            <a:lvl4pPr marL="731520" indent="-182880">
              <a:defRPr sz="1100"/>
            </a:lvl4pPr>
            <a:lvl5pPr marL="914400" indent="-18288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E80528F5-DA93-4AEC-B57F-F04DD5D238FE}"/>
              </a:ext>
            </a:extLst>
          </p:cNvPr>
          <p:cNvSpPr>
            <a:spLocks noGrp="1"/>
          </p:cNvSpPr>
          <p:nvPr>
            <p:ph type="body" sz="quarter" idx="44"/>
          </p:nvPr>
        </p:nvSpPr>
        <p:spPr>
          <a:xfrm>
            <a:off x="3470500" y="3429000"/>
            <a:ext cx="2212848" cy="2468880"/>
          </a:xfrm>
        </p:spPr>
        <p:txBody>
          <a:bodyPr>
            <a:normAutofit/>
          </a:bodyPr>
          <a:lstStyle>
            <a:lvl1pPr marL="137160" indent="-137160">
              <a:defRPr sz="1100"/>
            </a:lvl1pPr>
            <a:lvl2pPr marL="365760" indent="-182880">
              <a:defRPr sz="1100"/>
            </a:lvl2pPr>
            <a:lvl3pPr marL="548640" indent="-182880">
              <a:defRPr sz="1100"/>
            </a:lvl3pPr>
            <a:lvl4pPr marL="731520" indent="-182880">
              <a:defRPr sz="1100"/>
            </a:lvl4pPr>
            <a:lvl5pPr marL="914400" indent="-18288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a:extLst>
              <a:ext uri="{FF2B5EF4-FFF2-40B4-BE49-F238E27FC236}">
                <a16:creationId xmlns:a16="http://schemas.microsoft.com/office/drawing/2014/main" id="{3C1F90E8-86FE-4899-8924-C80086A3301F}"/>
              </a:ext>
            </a:extLst>
          </p:cNvPr>
          <p:cNvSpPr>
            <a:spLocks noGrp="1"/>
          </p:cNvSpPr>
          <p:nvPr>
            <p:ph type="body" sz="quarter" idx="45"/>
          </p:nvPr>
        </p:nvSpPr>
        <p:spPr>
          <a:xfrm>
            <a:off x="6131052" y="3434813"/>
            <a:ext cx="2212848" cy="2468880"/>
          </a:xfrm>
        </p:spPr>
        <p:txBody>
          <a:bodyPr>
            <a:normAutofit/>
          </a:bodyPr>
          <a:lstStyle>
            <a:lvl1pPr marL="137160" indent="-137160">
              <a:defRPr sz="1100"/>
            </a:lvl1pPr>
            <a:lvl2pPr marL="365760" indent="-182880">
              <a:defRPr sz="1100"/>
            </a:lvl2pPr>
            <a:lvl3pPr marL="548640" indent="-182880">
              <a:defRPr sz="1100"/>
            </a:lvl3pPr>
            <a:lvl4pPr marL="731520" indent="-182880">
              <a:defRPr sz="1100"/>
            </a:lvl4pPr>
            <a:lvl5pPr marL="914400" indent="-18288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683297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lumn Section">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8" name="Text Placeholder 10">
            <a:extLst>
              <a:ext uri="{FF2B5EF4-FFF2-40B4-BE49-F238E27FC236}">
                <a16:creationId xmlns:a16="http://schemas.microsoft.com/office/drawing/2014/main" id="{27E9CF42-9D3A-41FB-8066-C71B60AEC53F}"/>
              </a:ext>
            </a:extLst>
          </p:cNvPr>
          <p:cNvSpPr>
            <a:spLocks noGrp="1"/>
          </p:cNvSpPr>
          <p:nvPr>
            <p:ph type="body" sz="quarter" idx="31" hasCustomPrompt="1"/>
          </p:nvPr>
        </p:nvSpPr>
        <p:spPr>
          <a:xfrm>
            <a:off x="702463" y="2489640"/>
            <a:ext cx="1737359"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1</a:t>
            </a:r>
          </a:p>
        </p:txBody>
      </p:sp>
      <p:sp>
        <p:nvSpPr>
          <p:cNvPr id="28" name="Text Placeholder 10">
            <a:extLst>
              <a:ext uri="{FF2B5EF4-FFF2-40B4-BE49-F238E27FC236}">
                <a16:creationId xmlns:a16="http://schemas.microsoft.com/office/drawing/2014/main" id="{42A78E4B-D0FD-4062-B791-A65AF6C5ADC0}"/>
              </a:ext>
            </a:extLst>
          </p:cNvPr>
          <p:cNvSpPr>
            <a:spLocks noGrp="1"/>
          </p:cNvSpPr>
          <p:nvPr>
            <p:ph type="body" sz="quarter" idx="34" hasCustomPrompt="1"/>
          </p:nvPr>
        </p:nvSpPr>
        <p:spPr>
          <a:xfrm>
            <a:off x="6718690"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4</a:t>
            </a:r>
          </a:p>
        </p:txBody>
      </p:sp>
      <p:sp>
        <p:nvSpPr>
          <p:cNvPr id="31" name="Text Placeholder 10">
            <a:extLst>
              <a:ext uri="{FF2B5EF4-FFF2-40B4-BE49-F238E27FC236}">
                <a16:creationId xmlns:a16="http://schemas.microsoft.com/office/drawing/2014/main" id="{8B77AF21-5CE3-4B36-90D5-7CE98F35E7BC}"/>
              </a:ext>
            </a:extLst>
          </p:cNvPr>
          <p:cNvSpPr>
            <a:spLocks noGrp="1"/>
          </p:cNvSpPr>
          <p:nvPr>
            <p:ph type="body" sz="quarter" idx="37" hasCustomPrompt="1"/>
          </p:nvPr>
        </p:nvSpPr>
        <p:spPr>
          <a:xfrm>
            <a:off x="2707871"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2</a:t>
            </a:r>
          </a:p>
        </p:txBody>
      </p:sp>
      <p:sp>
        <p:nvSpPr>
          <p:cNvPr id="34" name="Text Placeholder 10">
            <a:extLst>
              <a:ext uri="{FF2B5EF4-FFF2-40B4-BE49-F238E27FC236}">
                <a16:creationId xmlns:a16="http://schemas.microsoft.com/office/drawing/2014/main" id="{3D70B89C-1446-447B-9151-90F7D238804E}"/>
              </a:ext>
            </a:extLst>
          </p:cNvPr>
          <p:cNvSpPr>
            <a:spLocks noGrp="1"/>
          </p:cNvSpPr>
          <p:nvPr>
            <p:ph type="body" sz="quarter" idx="40" hasCustomPrompt="1"/>
          </p:nvPr>
        </p:nvSpPr>
        <p:spPr>
          <a:xfrm>
            <a:off x="4713280"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3</a:t>
            </a:r>
          </a:p>
        </p:txBody>
      </p:sp>
      <p:sp>
        <p:nvSpPr>
          <p:cNvPr id="29" name="Text Placeholder 2">
            <a:extLst>
              <a:ext uri="{FF2B5EF4-FFF2-40B4-BE49-F238E27FC236}">
                <a16:creationId xmlns:a16="http://schemas.microsoft.com/office/drawing/2014/main" id="{258AEBE0-A7BD-452D-B2C8-4EC36CFB5B5E}"/>
              </a:ext>
            </a:extLst>
          </p:cNvPr>
          <p:cNvSpPr>
            <a:spLocks noGrp="1"/>
          </p:cNvSpPr>
          <p:nvPr>
            <p:ph type="body" sz="quarter" idx="48"/>
          </p:nvPr>
        </p:nvSpPr>
        <p:spPr>
          <a:xfrm>
            <a:off x="702463" y="3429000"/>
            <a:ext cx="1737360"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2" name="Text Placeholder 2">
            <a:extLst>
              <a:ext uri="{FF2B5EF4-FFF2-40B4-BE49-F238E27FC236}">
                <a16:creationId xmlns:a16="http://schemas.microsoft.com/office/drawing/2014/main" id="{D9FB38BE-6903-4845-BE67-AF03F4AFEF9F}"/>
              </a:ext>
            </a:extLst>
          </p:cNvPr>
          <p:cNvSpPr>
            <a:spLocks noGrp="1"/>
          </p:cNvSpPr>
          <p:nvPr>
            <p:ph type="body" sz="quarter" idx="49"/>
          </p:nvPr>
        </p:nvSpPr>
        <p:spPr>
          <a:xfrm>
            <a:off x="2707872" y="3439942"/>
            <a:ext cx="1737360"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5" name="Text Placeholder 2">
            <a:extLst>
              <a:ext uri="{FF2B5EF4-FFF2-40B4-BE49-F238E27FC236}">
                <a16:creationId xmlns:a16="http://schemas.microsoft.com/office/drawing/2014/main" id="{18D5C09E-9389-4AAE-BC89-488C596EEFE4}"/>
              </a:ext>
            </a:extLst>
          </p:cNvPr>
          <p:cNvSpPr>
            <a:spLocks noGrp="1"/>
          </p:cNvSpPr>
          <p:nvPr>
            <p:ph type="body" sz="quarter" idx="50"/>
          </p:nvPr>
        </p:nvSpPr>
        <p:spPr>
          <a:xfrm>
            <a:off x="4713281" y="3439942"/>
            <a:ext cx="1737360"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40" name="Text Placeholder 2">
            <a:extLst>
              <a:ext uri="{FF2B5EF4-FFF2-40B4-BE49-F238E27FC236}">
                <a16:creationId xmlns:a16="http://schemas.microsoft.com/office/drawing/2014/main" id="{7A684B42-96AD-4F91-AA46-D557A05B28AE}"/>
              </a:ext>
            </a:extLst>
          </p:cNvPr>
          <p:cNvSpPr>
            <a:spLocks noGrp="1"/>
          </p:cNvSpPr>
          <p:nvPr>
            <p:ph type="body" sz="quarter" idx="51"/>
          </p:nvPr>
        </p:nvSpPr>
        <p:spPr>
          <a:xfrm>
            <a:off x="6718690" y="3450884"/>
            <a:ext cx="1737360"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Tree>
    <p:extLst>
      <p:ext uri="{BB962C8B-B14F-4D97-AF65-F5344CB8AC3E}">
        <p14:creationId xmlns:p14="http://schemas.microsoft.com/office/powerpoint/2010/main" val="367129508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Section - Black">
    <p:bg>
      <p:bgPr>
        <a:solidFill>
          <a:schemeClr val="tx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bg1"/>
                </a:solidFill>
                <a:latin typeface="Garamond" panose="02020404030301010803" pitchFamily="18" charset="0"/>
              </a:defRPr>
            </a:lvl1pPr>
          </a:lstStyle>
          <a:p>
            <a:r>
              <a:rPr lang="en-US" dirty="0"/>
              <a:t>Click to add slide header</a:t>
            </a:r>
          </a:p>
        </p:txBody>
      </p:sp>
      <p:sp>
        <p:nvSpPr>
          <p:cNvPr id="18" name="Text Placeholder 10">
            <a:extLst>
              <a:ext uri="{FF2B5EF4-FFF2-40B4-BE49-F238E27FC236}">
                <a16:creationId xmlns:a16="http://schemas.microsoft.com/office/drawing/2014/main" id="{27E9CF42-9D3A-41FB-8066-C71B60AEC53F}"/>
              </a:ext>
            </a:extLst>
          </p:cNvPr>
          <p:cNvSpPr>
            <a:spLocks noGrp="1"/>
          </p:cNvSpPr>
          <p:nvPr>
            <p:ph type="body" sz="quarter" idx="31" hasCustomPrompt="1"/>
          </p:nvPr>
        </p:nvSpPr>
        <p:spPr>
          <a:xfrm>
            <a:off x="702463" y="2489640"/>
            <a:ext cx="1737359"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1</a:t>
            </a:r>
          </a:p>
        </p:txBody>
      </p:sp>
      <p:sp>
        <p:nvSpPr>
          <p:cNvPr id="28" name="Text Placeholder 10">
            <a:extLst>
              <a:ext uri="{FF2B5EF4-FFF2-40B4-BE49-F238E27FC236}">
                <a16:creationId xmlns:a16="http://schemas.microsoft.com/office/drawing/2014/main" id="{42A78E4B-D0FD-4062-B791-A65AF6C5ADC0}"/>
              </a:ext>
            </a:extLst>
          </p:cNvPr>
          <p:cNvSpPr>
            <a:spLocks noGrp="1"/>
          </p:cNvSpPr>
          <p:nvPr>
            <p:ph type="body" sz="quarter" idx="34" hasCustomPrompt="1"/>
          </p:nvPr>
        </p:nvSpPr>
        <p:spPr>
          <a:xfrm>
            <a:off x="6718690"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4</a:t>
            </a:r>
          </a:p>
        </p:txBody>
      </p:sp>
      <p:sp>
        <p:nvSpPr>
          <p:cNvPr id="31" name="Text Placeholder 10">
            <a:extLst>
              <a:ext uri="{FF2B5EF4-FFF2-40B4-BE49-F238E27FC236}">
                <a16:creationId xmlns:a16="http://schemas.microsoft.com/office/drawing/2014/main" id="{8B77AF21-5CE3-4B36-90D5-7CE98F35E7BC}"/>
              </a:ext>
            </a:extLst>
          </p:cNvPr>
          <p:cNvSpPr>
            <a:spLocks noGrp="1"/>
          </p:cNvSpPr>
          <p:nvPr>
            <p:ph type="body" sz="quarter" idx="37" hasCustomPrompt="1"/>
          </p:nvPr>
        </p:nvSpPr>
        <p:spPr>
          <a:xfrm>
            <a:off x="2698195"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2</a:t>
            </a:r>
          </a:p>
        </p:txBody>
      </p:sp>
      <p:sp>
        <p:nvSpPr>
          <p:cNvPr id="34" name="Text Placeholder 10">
            <a:extLst>
              <a:ext uri="{FF2B5EF4-FFF2-40B4-BE49-F238E27FC236}">
                <a16:creationId xmlns:a16="http://schemas.microsoft.com/office/drawing/2014/main" id="{3D70B89C-1446-447B-9151-90F7D238804E}"/>
              </a:ext>
            </a:extLst>
          </p:cNvPr>
          <p:cNvSpPr>
            <a:spLocks noGrp="1"/>
          </p:cNvSpPr>
          <p:nvPr>
            <p:ph type="body" sz="quarter" idx="40" hasCustomPrompt="1"/>
          </p:nvPr>
        </p:nvSpPr>
        <p:spPr>
          <a:xfrm>
            <a:off x="4708442"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3</a:t>
            </a:r>
          </a:p>
        </p:txBody>
      </p:sp>
      <p:sp>
        <p:nvSpPr>
          <p:cNvPr id="29" name="Text Placeholder 2">
            <a:extLst>
              <a:ext uri="{FF2B5EF4-FFF2-40B4-BE49-F238E27FC236}">
                <a16:creationId xmlns:a16="http://schemas.microsoft.com/office/drawing/2014/main" id="{258AEBE0-A7BD-452D-B2C8-4EC36CFB5B5E}"/>
              </a:ext>
            </a:extLst>
          </p:cNvPr>
          <p:cNvSpPr>
            <a:spLocks noGrp="1"/>
          </p:cNvSpPr>
          <p:nvPr>
            <p:ph type="body" sz="quarter" idx="48"/>
          </p:nvPr>
        </p:nvSpPr>
        <p:spPr>
          <a:xfrm>
            <a:off x="702463" y="3429000"/>
            <a:ext cx="1737360" cy="2179637"/>
          </a:xfrm>
        </p:spPr>
        <p:txBody>
          <a:bodyPr rIns="0">
            <a:normAutofit/>
          </a:bodyPr>
          <a:lstStyle>
            <a:lvl1pPr marL="0" indent="0" algn="ctr">
              <a:lnSpc>
                <a:spcPct val="90000"/>
              </a:lnSpc>
              <a:spcBef>
                <a:spcPts val="0"/>
              </a:spcBef>
              <a:spcAft>
                <a:spcPts val="500"/>
              </a:spcAft>
              <a:buClr>
                <a:schemeClr val="bg1"/>
              </a:buClr>
              <a:buFont typeface="Arial" panose="020B0604020202020204" pitchFamily="34" charset="0"/>
              <a:buNone/>
              <a:defRPr sz="1100">
                <a:solidFill>
                  <a:schemeClr val="bg1"/>
                </a:solidFill>
              </a:defRPr>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2" name="Text Placeholder 2">
            <a:extLst>
              <a:ext uri="{FF2B5EF4-FFF2-40B4-BE49-F238E27FC236}">
                <a16:creationId xmlns:a16="http://schemas.microsoft.com/office/drawing/2014/main" id="{D9FB38BE-6903-4845-BE67-AF03F4AFEF9F}"/>
              </a:ext>
            </a:extLst>
          </p:cNvPr>
          <p:cNvSpPr>
            <a:spLocks noGrp="1"/>
          </p:cNvSpPr>
          <p:nvPr>
            <p:ph type="body" sz="quarter" idx="49"/>
          </p:nvPr>
        </p:nvSpPr>
        <p:spPr>
          <a:xfrm>
            <a:off x="2698195" y="3439942"/>
            <a:ext cx="1737360" cy="2179637"/>
          </a:xfrm>
        </p:spPr>
        <p:txBody>
          <a:bodyPr rIns="0">
            <a:normAutofit/>
          </a:bodyPr>
          <a:lstStyle>
            <a:lvl1pPr marL="0" indent="0" algn="ctr">
              <a:lnSpc>
                <a:spcPct val="90000"/>
              </a:lnSpc>
              <a:spcBef>
                <a:spcPts val="0"/>
              </a:spcBef>
              <a:spcAft>
                <a:spcPts val="500"/>
              </a:spcAft>
              <a:buClr>
                <a:schemeClr val="bg1"/>
              </a:buClr>
              <a:buFont typeface="Arial" panose="020B0604020202020204" pitchFamily="34" charset="0"/>
              <a:buNone/>
              <a:defRPr sz="1100">
                <a:solidFill>
                  <a:schemeClr val="bg1"/>
                </a:solidFill>
              </a:defRPr>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5" name="Text Placeholder 2">
            <a:extLst>
              <a:ext uri="{FF2B5EF4-FFF2-40B4-BE49-F238E27FC236}">
                <a16:creationId xmlns:a16="http://schemas.microsoft.com/office/drawing/2014/main" id="{18D5C09E-9389-4AAE-BC89-488C596EEFE4}"/>
              </a:ext>
            </a:extLst>
          </p:cNvPr>
          <p:cNvSpPr>
            <a:spLocks noGrp="1"/>
          </p:cNvSpPr>
          <p:nvPr>
            <p:ph type="body" sz="quarter" idx="50"/>
          </p:nvPr>
        </p:nvSpPr>
        <p:spPr>
          <a:xfrm>
            <a:off x="4708442" y="3439942"/>
            <a:ext cx="1737360" cy="2179637"/>
          </a:xfrm>
        </p:spPr>
        <p:txBody>
          <a:bodyPr rIns="0">
            <a:normAutofit/>
          </a:bodyPr>
          <a:lstStyle>
            <a:lvl1pPr marL="0" indent="0" algn="ctr">
              <a:lnSpc>
                <a:spcPct val="90000"/>
              </a:lnSpc>
              <a:spcBef>
                <a:spcPts val="0"/>
              </a:spcBef>
              <a:spcAft>
                <a:spcPts val="500"/>
              </a:spcAft>
              <a:buClr>
                <a:schemeClr val="bg1"/>
              </a:buClr>
              <a:buFont typeface="Arial" panose="020B0604020202020204" pitchFamily="34" charset="0"/>
              <a:buNone/>
              <a:defRPr sz="1100">
                <a:solidFill>
                  <a:schemeClr val="bg1"/>
                </a:solidFill>
              </a:defRPr>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40" name="Text Placeholder 2">
            <a:extLst>
              <a:ext uri="{FF2B5EF4-FFF2-40B4-BE49-F238E27FC236}">
                <a16:creationId xmlns:a16="http://schemas.microsoft.com/office/drawing/2014/main" id="{7A684B42-96AD-4F91-AA46-D557A05B28AE}"/>
              </a:ext>
            </a:extLst>
          </p:cNvPr>
          <p:cNvSpPr>
            <a:spLocks noGrp="1"/>
          </p:cNvSpPr>
          <p:nvPr>
            <p:ph type="body" sz="quarter" idx="51"/>
          </p:nvPr>
        </p:nvSpPr>
        <p:spPr>
          <a:xfrm>
            <a:off x="6718690" y="3450884"/>
            <a:ext cx="1737360" cy="2179637"/>
          </a:xfrm>
        </p:spPr>
        <p:txBody>
          <a:bodyPr rIns="0">
            <a:normAutofit/>
          </a:bodyPr>
          <a:lstStyle>
            <a:lvl1pPr marL="0" indent="0" algn="ctr">
              <a:lnSpc>
                <a:spcPct val="90000"/>
              </a:lnSpc>
              <a:spcBef>
                <a:spcPts val="0"/>
              </a:spcBef>
              <a:spcAft>
                <a:spcPts val="500"/>
              </a:spcAft>
              <a:buClr>
                <a:schemeClr val="bg1"/>
              </a:buClr>
              <a:buFont typeface="Arial" panose="020B0604020202020204" pitchFamily="34" charset="0"/>
              <a:buNone/>
              <a:defRPr sz="1100">
                <a:solidFill>
                  <a:schemeClr val="bg1"/>
                </a:solidFill>
              </a:defRPr>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13" name="TextBox 12">
            <a:extLst>
              <a:ext uri="{FF2B5EF4-FFF2-40B4-BE49-F238E27FC236}">
                <a16:creationId xmlns:a16="http://schemas.microsoft.com/office/drawing/2014/main" id="{0B556AB9-FC66-4B86-8260-D98071BBD62C}"/>
              </a:ext>
            </a:extLst>
          </p:cNvPr>
          <p:cNvSpPr txBox="1"/>
          <p:nvPr userDrawn="1"/>
        </p:nvSpPr>
        <p:spPr>
          <a:xfrm>
            <a:off x="7894622" y="6492746"/>
            <a:ext cx="704372" cy="215444"/>
          </a:xfrm>
          <a:prstGeom prst="rect">
            <a:avLst/>
          </a:prstGeom>
          <a:noFill/>
        </p:spPr>
        <p:txBody>
          <a:bodyPr wrap="square" rtlCol="0" anchor="ctr">
            <a:spAutoFit/>
          </a:bodyPr>
          <a:lstStyle/>
          <a:p>
            <a:pPr algn="r"/>
            <a:fld id="{CC445941-74CC-4112-9061-4DB01C9C0019}" type="slidenum">
              <a:rPr lang="en-US" sz="800" smtClean="0">
                <a:solidFill>
                  <a:schemeClr val="bg1"/>
                </a:solidFill>
              </a:rPr>
              <a:pPr algn="r"/>
              <a:t>‹#›</a:t>
            </a:fld>
            <a:endParaRPr lang="en-US" sz="800" dirty="0">
              <a:solidFill>
                <a:schemeClr val="bg1"/>
              </a:solidFill>
            </a:endParaRPr>
          </a:p>
        </p:txBody>
      </p:sp>
      <p:sp>
        <p:nvSpPr>
          <p:cNvPr id="14" name="Text Placeholder 8">
            <a:extLst>
              <a:ext uri="{FF2B5EF4-FFF2-40B4-BE49-F238E27FC236}">
                <a16:creationId xmlns:a16="http://schemas.microsoft.com/office/drawing/2014/main" id="{1275E8B6-3EA8-4AF1-B165-E8420C99220A}"/>
              </a:ext>
            </a:extLst>
          </p:cNvPr>
          <p:cNvSpPr txBox="1">
            <a:spLocks/>
          </p:cNvSpPr>
          <p:nvPr userDrawn="1"/>
        </p:nvSpPr>
        <p:spPr>
          <a:xfrm>
            <a:off x="7096125" y="6488976"/>
            <a:ext cx="1340280" cy="215444"/>
          </a:xfrm>
          <a:prstGeom prst="rect">
            <a:avLst/>
          </a:prstGeom>
        </p:spPr>
        <p:txBody>
          <a:bodyPr l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bg1"/>
                </a:solidFill>
              </a:rPr>
              <a:t>LOCKTON COMPANIES  |</a:t>
            </a:r>
          </a:p>
        </p:txBody>
      </p:sp>
    </p:spTree>
    <p:extLst>
      <p:ext uri="{BB962C8B-B14F-4D97-AF65-F5344CB8AC3E}">
        <p14:creationId xmlns:p14="http://schemas.microsoft.com/office/powerpoint/2010/main" val="355328273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Highlight">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50654"/>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7" name="Text Placeholder 10">
            <a:extLst>
              <a:ext uri="{FF2B5EF4-FFF2-40B4-BE49-F238E27FC236}">
                <a16:creationId xmlns:a16="http://schemas.microsoft.com/office/drawing/2014/main" id="{95C2A1B3-21DA-4EEA-96A2-54FE283B3287}"/>
              </a:ext>
            </a:extLst>
          </p:cNvPr>
          <p:cNvSpPr>
            <a:spLocks noGrp="1"/>
          </p:cNvSpPr>
          <p:nvPr>
            <p:ph type="body" sz="quarter" idx="29" hasCustomPrompt="1"/>
          </p:nvPr>
        </p:nvSpPr>
        <p:spPr>
          <a:xfrm>
            <a:off x="688086" y="3397479"/>
            <a:ext cx="1764792" cy="314896"/>
          </a:xfrm>
          <a:prstGeom prst="rect">
            <a:avLst/>
          </a:prstGeom>
        </p:spPr>
        <p:txBody>
          <a:bodyPr vert="horz" lIns="0">
            <a:noAutofit/>
          </a:bodyPr>
          <a:lstStyle>
            <a:lvl1pPr marL="0" indent="0" algn="ctr">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18" name="Text Placeholder 10">
            <a:extLst>
              <a:ext uri="{FF2B5EF4-FFF2-40B4-BE49-F238E27FC236}">
                <a16:creationId xmlns:a16="http://schemas.microsoft.com/office/drawing/2014/main" id="{27E9CF42-9D3A-41FB-8066-C71B60AEC53F}"/>
              </a:ext>
            </a:extLst>
          </p:cNvPr>
          <p:cNvSpPr>
            <a:spLocks noGrp="1"/>
          </p:cNvSpPr>
          <p:nvPr>
            <p:ph type="body" sz="quarter" idx="31" hasCustomPrompt="1"/>
          </p:nvPr>
        </p:nvSpPr>
        <p:spPr>
          <a:xfrm>
            <a:off x="685800" y="2489640"/>
            <a:ext cx="1764792" cy="777896"/>
          </a:xfrm>
          <a:prstGeom prst="rect">
            <a:avLst/>
          </a:prstGeom>
          <a:solidFill>
            <a:schemeClr val="tx1"/>
          </a:solidFill>
          <a:ln>
            <a:noFill/>
          </a:ln>
        </p:spPr>
        <p:txBody>
          <a:bodyPr vert="horz" lIns="0" anchor="ctr" anchorCtr="1">
            <a:noAutofit/>
          </a:bodyPr>
          <a:lstStyle>
            <a:lvl1pPr marL="0" indent="0" algn="ctr">
              <a:buFontTx/>
              <a:buNone/>
              <a:defRPr sz="20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1</a:t>
            </a:r>
          </a:p>
        </p:txBody>
      </p:sp>
      <p:sp>
        <p:nvSpPr>
          <p:cNvPr id="27" name="Text Placeholder 10">
            <a:extLst>
              <a:ext uri="{FF2B5EF4-FFF2-40B4-BE49-F238E27FC236}">
                <a16:creationId xmlns:a16="http://schemas.microsoft.com/office/drawing/2014/main" id="{58C80FDF-542E-432A-B1B7-F4BBF7817327}"/>
              </a:ext>
            </a:extLst>
          </p:cNvPr>
          <p:cNvSpPr>
            <a:spLocks noGrp="1"/>
          </p:cNvSpPr>
          <p:nvPr>
            <p:ph type="body" sz="quarter" idx="32" hasCustomPrompt="1"/>
          </p:nvPr>
        </p:nvSpPr>
        <p:spPr>
          <a:xfrm>
            <a:off x="6695986" y="3397478"/>
            <a:ext cx="1764792" cy="314897"/>
          </a:xfrm>
          <a:prstGeom prst="rect">
            <a:avLst/>
          </a:prstGeom>
        </p:spPr>
        <p:txBody>
          <a:bodyPr vert="horz" lIns="0">
            <a:noAutofit/>
          </a:bodyPr>
          <a:lstStyle>
            <a:lvl1pPr marL="0" indent="0" algn="ctr">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28" name="Text Placeholder 10">
            <a:extLst>
              <a:ext uri="{FF2B5EF4-FFF2-40B4-BE49-F238E27FC236}">
                <a16:creationId xmlns:a16="http://schemas.microsoft.com/office/drawing/2014/main" id="{42A78E4B-D0FD-4062-B791-A65AF6C5ADC0}"/>
              </a:ext>
            </a:extLst>
          </p:cNvPr>
          <p:cNvSpPr>
            <a:spLocks noGrp="1"/>
          </p:cNvSpPr>
          <p:nvPr>
            <p:ph type="body" sz="quarter" idx="34" hasCustomPrompt="1"/>
          </p:nvPr>
        </p:nvSpPr>
        <p:spPr>
          <a:xfrm>
            <a:off x="6695986" y="2489640"/>
            <a:ext cx="1764792" cy="777896"/>
          </a:xfrm>
          <a:prstGeom prst="rect">
            <a:avLst/>
          </a:prstGeom>
          <a:solidFill>
            <a:schemeClr val="tx1"/>
          </a:solidFill>
          <a:ln>
            <a:noFill/>
          </a:ln>
        </p:spPr>
        <p:txBody>
          <a:bodyPr vert="horz" lIns="0" anchor="ctr" anchorCtr="1">
            <a:noAutofit/>
          </a:bodyPr>
          <a:lstStyle>
            <a:lvl1pPr marL="0" indent="0" algn="ctr">
              <a:buFontTx/>
              <a:buNone/>
              <a:defRPr sz="20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4</a:t>
            </a:r>
          </a:p>
        </p:txBody>
      </p:sp>
      <p:sp>
        <p:nvSpPr>
          <p:cNvPr id="30" name="Text Placeholder 10">
            <a:extLst>
              <a:ext uri="{FF2B5EF4-FFF2-40B4-BE49-F238E27FC236}">
                <a16:creationId xmlns:a16="http://schemas.microsoft.com/office/drawing/2014/main" id="{783CAB82-1CAF-492D-86A4-4F8AEF718D5E}"/>
              </a:ext>
            </a:extLst>
          </p:cNvPr>
          <p:cNvSpPr>
            <a:spLocks noGrp="1"/>
          </p:cNvSpPr>
          <p:nvPr>
            <p:ph type="body" sz="quarter" idx="35" hasCustomPrompt="1"/>
          </p:nvPr>
        </p:nvSpPr>
        <p:spPr>
          <a:xfrm>
            <a:off x="2685458" y="3397478"/>
            <a:ext cx="1764792" cy="314897"/>
          </a:xfrm>
          <a:prstGeom prst="rect">
            <a:avLst/>
          </a:prstGeom>
        </p:spPr>
        <p:txBody>
          <a:bodyPr vert="horz" lIns="0">
            <a:noAutofit/>
          </a:bodyPr>
          <a:lstStyle>
            <a:lvl1pPr marL="0" indent="0" algn="ctr">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31" name="Text Placeholder 10">
            <a:extLst>
              <a:ext uri="{FF2B5EF4-FFF2-40B4-BE49-F238E27FC236}">
                <a16:creationId xmlns:a16="http://schemas.microsoft.com/office/drawing/2014/main" id="{8B77AF21-5CE3-4B36-90D5-7CE98F35E7BC}"/>
              </a:ext>
            </a:extLst>
          </p:cNvPr>
          <p:cNvSpPr>
            <a:spLocks noGrp="1"/>
          </p:cNvSpPr>
          <p:nvPr>
            <p:ph type="body" sz="quarter" idx="37" hasCustomPrompt="1"/>
          </p:nvPr>
        </p:nvSpPr>
        <p:spPr>
          <a:xfrm>
            <a:off x="2685458" y="2489640"/>
            <a:ext cx="1764792" cy="777896"/>
          </a:xfrm>
          <a:prstGeom prst="rect">
            <a:avLst/>
          </a:prstGeom>
          <a:solidFill>
            <a:schemeClr val="tx1"/>
          </a:solidFill>
          <a:ln>
            <a:noFill/>
          </a:ln>
        </p:spPr>
        <p:txBody>
          <a:bodyPr vert="horz" lIns="0" anchor="ctr" anchorCtr="1">
            <a:noAutofit/>
          </a:bodyPr>
          <a:lstStyle>
            <a:lvl1pPr marL="0" indent="0" algn="ctr">
              <a:buFontTx/>
              <a:buNone/>
              <a:defRPr sz="20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2</a:t>
            </a:r>
          </a:p>
        </p:txBody>
      </p:sp>
      <p:sp>
        <p:nvSpPr>
          <p:cNvPr id="33" name="Text Placeholder 10">
            <a:extLst>
              <a:ext uri="{FF2B5EF4-FFF2-40B4-BE49-F238E27FC236}">
                <a16:creationId xmlns:a16="http://schemas.microsoft.com/office/drawing/2014/main" id="{850B3EFF-D14D-40FB-A673-57CB06D752BE}"/>
              </a:ext>
            </a:extLst>
          </p:cNvPr>
          <p:cNvSpPr>
            <a:spLocks noGrp="1"/>
          </p:cNvSpPr>
          <p:nvPr>
            <p:ph type="body" sz="quarter" idx="38" hasCustomPrompt="1"/>
          </p:nvPr>
        </p:nvSpPr>
        <p:spPr>
          <a:xfrm>
            <a:off x="4686300" y="3397478"/>
            <a:ext cx="1764792" cy="314897"/>
          </a:xfrm>
          <a:prstGeom prst="rect">
            <a:avLst/>
          </a:prstGeom>
        </p:spPr>
        <p:txBody>
          <a:bodyPr vert="horz" lIns="0">
            <a:noAutofit/>
          </a:bodyPr>
          <a:lstStyle>
            <a:lvl1pPr marL="0" indent="0" algn="ctr">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34" name="Text Placeholder 10">
            <a:extLst>
              <a:ext uri="{FF2B5EF4-FFF2-40B4-BE49-F238E27FC236}">
                <a16:creationId xmlns:a16="http://schemas.microsoft.com/office/drawing/2014/main" id="{3D70B89C-1446-447B-9151-90F7D238804E}"/>
              </a:ext>
            </a:extLst>
          </p:cNvPr>
          <p:cNvSpPr>
            <a:spLocks noGrp="1"/>
          </p:cNvSpPr>
          <p:nvPr>
            <p:ph type="body" sz="quarter" idx="40" hasCustomPrompt="1"/>
          </p:nvPr>
        </p:nvSpPr>
        <p:spPr>
          <a:xfrm>
            <a:off x="4686300" y="2489640"/>
            <a:ext cx="1764792" cy="777896"/>
          </a:xfrm>
          <a:prstGeom prst="rect">
            <a:avLst/>
          </a:prstGeom>
          <a:solidFill>
            <a:schemeClr val="tx1"/>
          </a:solidFill>
          <a:ln>
            <a:noFill/>
          </a:ln>
        </p:spPr>
        <p:txBody>
          <a:bodyPr vert="horz" lIns="0" anchor="ctr" anchorCtr="1">
            <a:noAutofit/>
          </a:bodyPr>
          <a:lstStyle>
            <a:lvl1pPr marL="0" indent="0" algn="ctr">
              <a:buFontTx/>
              <a:buNone/>
              <a:defRPr sz="20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3</a:t>
            </a:r>
          </a:p>
        </p:txBody>
      </p:sp>
      <p:sp>
        <p:nvSpPr>
          <p:cNvPr id="15" name="Rectangle 14">
            <a:extLst>
              <a:ext uri="{FF2B5EF4-FFF2-40B4-BE49-F238E27FC236}">
                <a16:creationId xmlns:a16="http://schemas.microsoft.com/office/drawing/2014/main" id="{FF900A3C-6CDD-433E-A2BB-E0F71EC4C94B}"/>
              </a:ext>
            </a:extLst>
          </p:cNvPr>
          <p:cNvSpPr/>
          <p:nvPr userDrawn="1"/>
        </p:nvSpPr>
        <p:spPr>
          <a:xfrm>
            <a:off x="685800" y="3267535"/>
            <a:ext cx="1764792" cy="6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33EB7B-14DB-43EF-BADD-08FBBD4D950B}"/>
              </a:ext>
            </a:extLst>
          </p:cNvPr>
          <p:cNvSpPr/>
          <p:nvPr userDrawn="1"/>
        </p:nvSpPr>
        <p:spPr>
          <a:xfrm>
            <a:off x="2685458" y="3267535"/>
            <a:ext cx="1764792"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C7ED8C-C1D4-4928-AF46-D57688507839}"/>
              </a:ext>
            </a:extLst>
          </p:cNvPr>
          <p:cNvSpPr/>
          <p:nvPr userDrawn="1"/>
        </p:nvSpPr>
        <p:spPr>
          <a:xfrm>
            <a:off x="4686300" y="3267535"/>
            <a:ext cx="1764792"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F933221-6A6A-480E-B1C8-07A8DE6B59BA}"/>
              </a:ext>
            </a:extLst>
          </p:cNvPr>
          <p:cNvSpPr/>
          <p:nvPr userDrawn="1"/>
        </p:nvSpPr>
        <p:spPr>
          <a:xfrm>
            <a:off x="6695986" y="3267535"/>
            <a:ext cx="176479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
            <a:extLst>
              <a:ext uri="{FF2B5EF4-FFF2-40B4-BE49-F238E27FC236}">
                <a16:creationId xmlns:a16="http://schemas.microsoft.com/office/drawing/2014/main" id="{258AEBE0-A7BD-452D-B2C8-4EC36CFB5B5E}"/>
              </a:ext>
            </a:extLst>
          </p:cNvPr>
          <p:cNvSpPr>
            <a:spLocks noGrp="1"/>
          </p:cNvSpPr>
          <p:nvPr>
            <p:ph type="body" sz="quarter" idx="48"/>
          </p:nvPr>
        </p:nvSpPr>
        <p:spPr>
          <a:xfrm>
            <a:off x="685800" y="3737556"/>
            <a:ext cx="1764792"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2" name="Text Placeholder 2">
            <a:extLst>
              <a:ext uri="{FF2B5EF4-FFF2-40B4-BE49-F238E27FC236}">
                <a16:creationId xmlns:a16="http://schemas.microsoft.com/office/drawing/2014/main" id="{D9FB38BE-6903-4845-BE67-AF03F4AFEF9F}"/>
              </a:ext>
            </a:extLst>
          </p:cNvPr>
          <p:cNvSpPr>
            <a:spLocks noGrp="1"/>
          </p:cNvSpPr>
          <p:nvPr>
            <p:ph type="body" sz="quarter" idx="49"/>
          </p:nvPr>
        </p:nvSpPr>
        <p:spPr>
          <a:xfrm>
            <a:off x="2685458" y="3737555"/>
            <a:ext cx="1764792"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5" name="Text Placeholder 2">
            <a:extLst>
              <a:ext uri="{FF2B5EF4-FFF2-40B4-BE49-F238E27FC236}">
                <a16:creationId xmlns:a16="http://schemas.microsoft.com/office/drawing/2014/main" id="{18D5C09E-9389-4AAE-BC89-488C596EEFE4}"/>
              </a:ext>
            </a:extLst>
          </p:cNvPr>
          <p:cNvSpPr>
            <a:spLocks noGrp="1"/>
          </p:cNvSpPr>
          <p:nvPr>
            <p:ph type="body" sz="quarter" idx="50"/>
          </p:nvPr>
        </p:nvSpPr>
        <p:spPr>
          <a:xfrm>
            <a:off x="4686300" y="3737554"/>
            <a:ext cx="1764792"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40" name="Text Placeholder 2">
            <a:extLst>
              <a:ext uri="{FF2B5EF4-FFF2-40B4-BE49-F238E27FC236}">
                <a16:creationId xmlns:a16="http://schemas.microsoft.com/office/drawing/2014/main" id="{7A684B42-96AD-4F91-AA46-D557A05B28AE}"/>
              </a:ext>
            </a:extLst>
          </p:cNvPr>
          <p:cNvSpPr>
            <a:spLocks noGrp="1"/>
          </p:cNvSpPr>
          <p:nvPr>
            <p:ph type="body" sz="quarter" idx="51"/>
          </p:nvPr>
        </p:nvSpPr>
        <p:spPr>
          <a:xfrm>
            <a:off x="6695986" y="3737553"/>
            <a:ext cx="1764792"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Tree>
    <p:extLst>
      <p:ext uri="{BB962C8B-B14F-4D97-AF65-F5344CB8AC3E}">
        <p14:creationId xmlns:p14="http://schemas.microsoft.com/office/powerpoint/2010/main" val="1829930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all Out_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E903E9-1DBC-49EC-9E39-573C3A52AF6D}"/>
              </a:ext>
            </a:extLst>
          </p:cNvPr>
          <p:cNvSpPr/>
          <p:nvPr userDrawn="1"/>
        </p:nvSpPr>
        <p:spPr>
          <a:xfrm>
            <a:off x="228600" y="244549"/>
            <a:ext cx="8686800" cy="6384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3836" y="2188465"/>
            <a:ext cx="7196328" cy="2481067"/>
          </a:xfrm>
          <a:prstGeom prst="rect">
            <a:avLst/>
          </a:prstGeom>
        </p:spPr>
        <p:txBody>
          <a:bodyPr anchor="ctr" anchorCtr="0"/>
          <a:lstStyle>
            <a:lvl1pPr algn="ctr">
              <a:defRPr sz="3600" b="0" i="1">
                <a:solidFill>
                  <a:schemeClr val="bg1"/>
                </a:solidFill>
                <a:latin typeface="Garamond" panose="02020404030301010803"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670559" y="4824599"/>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98F9CF-E71F-40E5-8638-258748666F35}"/>
              </a:ext>
            </a:extLst>
          </p:cNvPr>
          <p:cNvCxnSpPr>
            <a:cxnSpLocks/>
          </p:cNvCxnSpPr>
          <p:nvPr userDrawn="1"/>
        </p:nvCxnSpPr>
        <p:spPr>
          <a:xfrm>
            <a:off x="670559" y="2036065"/>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36657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all Out_White">
    <p:spTree>
      <p:nvGrpSpPr>
        <p:cNvPr id="1" name=""/>
        <p:cNvGrpSpPr/>
        <p:nvPr/>
      </p:nvGrpSpPr>
      <p:grpSpPr>
        <a:xfrm>
          <a:off x="0" y="0"/>
          <a:ext cx="0" cy="0"/>
          <a:chOff x="0" y="0"/>
          <a:chExt cx="0" cy="0"/>
        </a:xfrm>
      </p:grpSpPr>
      <p:sp>
        <p:nvSpPr>
          <p:cNvPr id="2" name="Title 1"/>
          <p:cNvSpPr>
            <a:spLocks noGrp="1"/>
          </p:cNvSpPr>
          <p:nvPr>
            <p:ph type="title"/>
          </p:nvPr>
        </p:nvSpPr>
        <p:spPr>
          <a:xfrm>
            <a:off x="973836" y="2188465"/>
            <a:ext cx="7196328" cy="2481067"/>
          </a:xfrm>
          <a:prstGeom prst="rect">
            <a:avLst/>
          </a:prstGeom>
        </p:spPr>
        <p:txBody>
          <a:bodyPr anchor="ctr" anchorCtr="0"/>
          <a:lstStyle>
            <a:lvl1pPr algn="ctr">
              <a:defRPr sz="3600" b="0" i="1">
                <a:solidFill>
                  <a:schemeClr val="tx1"/>
                </a:solidFill>
                <a:latin typeface="Garamond" panose="02020404030301010803"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670559" y="4824599"/>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98F9CF-E71F-40E5-8638-258748666F35}"/>
              </a:ext>
            </a:extLst>
          </p:cNvPr>
          <p:cNvCxnSpPr>
            <a:cxnSpLocks/>
          </p:cNvCxnSpPr>
          <p:nvPr userDrawn="1"/>
        </p:nvCxnSpPr>
        <p:spPr>
          <a:xfrm>
            <a:off x="670559" y="2036065"/>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07B6D1C-F241-46B6-BF5B-CCFDE1647897}"/>
              </a:ext>
            </a:extLst>
          </p:cNvPr>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46D444F-BEB3-459E-81D1-C62A5D826423}"/>
              </a:ext>
            </a:extLst>
          </p:cNvPr>
          <p:cNvSpPr/>
          <p:nvPr userDrawn="1"/>
        </p:nvSpPr>
        <p:spPr>
          <a:xfrm>
            <a:off x="320009" y="0"/>
            <a:ext cx="8503982" cy="423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0337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717E27-9886-4CAC-BBD1-1A467C6A18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067" b="5067"/>
          <a:stretch/>
        </p:blipFill>
        <p:spPr>
          <a:xfrm>
            <a:off x="1751682" y="635628"/>
            <a:ext cx="7100800" cy="4260405"/>
          </a:xfrm>
          <a:prstGeom prst="rect">
            <a:avLst/>
          </a:prstGeom>
        </p:spPr>
      </p:pic>
      <p:sp>
        <p:nvSpPr>
          <p:cNvPr id="20" name="Rectangle 19">
            <a:extLst>
              <a:ext uri="{FF2B5EF4-FFF2-40B4-BE49-F238E27FC236}">
                <a16:creationId xmlns:a16="http://schemas.microsoft.com/office/drawing/2014/main" id="{9D753086-D7E4-457A-88AF-8754BFCD4274}"/>
              </a:ext>
            </a:extLst>
          </p:cNvPr>
          <p:cNvSpPr/>
          <p:nvPr userDrawn="1"/>
        </p:nvSpPr>
        <p:spPr>
          <a:xfrm>
            <a:off x="291518" y="635628"/>
            <a:ext cx="1460164" cy="4260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Text Placeholder 8">
            <a:extLst>
              <a:ext uri="{FF2B5EF4-FFF2-40B4-BE49-F238E27FC236}">
                <a16:creationId xmlns:a16="http://schemas.microsoft.com/office/drawing/2014/main" id="{46F5EEDA-491B-4F28-A3F8-7C3802047555}"/>
              </a:ext>
            </a:extLst>
          </p:cNvPr>
          <p:cNvSpPr>
            <a:spLocks noGrp="1"/>
          </p:cNvSpPr>
          <p:nvPr>
            <p:ph type="body" sz="quarter" idx="10"/>
          </p:nvPr>
        </p:nvSpPr>
        <p:spPr>
          <a:xfrm>
            <a:off x="685800" y="6217920"/>
            <a:ext cx="3993974" cy="349250"/>
          </a:xfrm>
        </p:spPr>
        <p:txBody>
          <a:bodyPr lIns="0" anchor="ctr">
            <a:no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26" name="Picture 25">
            <a:extLst>
              <a:ext uri="{FF2B5EF4-FFF2-40B4-BE49-F238E27FC236}">
                <a16:creationId xmlns:a16="http://schemas.microsoft.com/office/drawing/2014/main" id="{75389097-B117-4443-90C0-884B4B662C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9816" y="5877986"/>
            <a:ext cx="1502667" cy="871730"/>
          </a:xfrm>
          <a:prstGeom prst="rect">
            <a:avLst/>
          </a:prstGeom>
        </p:spPr>
      </p:pic>
      <p:sp>
        <p:nvSpPr>
          <p:cNvPr id="11" name="Rectangle 10">
            <a:extLst>
              <a:ext uri="{FF2B5EF4-FFF2-40B4-BE49-F238E27FC236}">
                <a16:creationId xmlns:a16="http://schemas.microsoft.com/office/drawing/2014/main" id="{868E832A-4F8E-436D-B847-8D7DC8D92578}"/>
              </a:ext>
            </a:extLst>
          </p:cNvPr>
          <p:cNvSpPr/>
          <p:nvPr userDrawn="1"/>
        </p:nvSpPr>
        <p:spPr>
          <a:xfrm>
            <a:off x="473534" y="1029831"/>
            <a:ext cx="4206240" cy="3484111"/>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Title 1">
            <a:extLst>
              <a:ext uri="{FF2B5EF4-FFF2-40B4-BE49-F238E27FC236}">
                <a16:creationId xmlns:a16="http://schemas.microsoft.com/office/drawing/2014/main" id="{B80E8950-A787-48E1-B4ED-39961E613B91}"/>
              </a:ext>
            </a:extLst>
          </p:cNvPr>
          <p:cNvSpPr>
            <a:spLocks noGrp="1"/>
          </p:cNvSpPr>
          <p:nvPr>
            <p:ph type="ctrTitle" hasCustomPrompt="1"/>
          </p:nvPr>
        </p:nvSpPr>
        <p:spPr>
          <a:xfrm>
            <a:off x="697789" y="1422400"/>
            <a:ext cx="3756672" cy="1770742"/>
          </a:xfrm>
          <a:prstGeom prst="rect">
            <a:avLst/>
          </a:prstGeom>
        </p:spPr>
        <p:txBody>
          <a:bodyPr lIns="0" anchor="t">
            <a:noAutofit/>
          </a:bodyPr>
          <a:lstStyle>
            <a:lvl1pPr algn="l">
              <a:lnSpc>
                <a:spcPts val="4200"/>
              </a:lnSpc>
              <a:defRPr sz="4000" i="0">
                <a:solidFill>
                  <a:schemeClr val="bg1"/>
                </a:solidFill>
                <a:latin typeface="Garamond" panose="02020404030301010803" pitchFamily="18" charset="0"/>
              </a:defRPr>
            </a:lvl1pPr>
          </a:lstStyle>
          <a:p>
            <a:r>
              <a:rPr lang="en-US" dirty="0"/>
              <a:t>Click to add presentation title </a:t>
            </a:r>
          </a:p>
        </p:txBody>
      </p:sp>
      <p:sp>
        <p:nvSpPr>
          <p:cNvPr id="17" name="Subtitle 2">
            <a:extLst>
              <a:ext uri="{FF2B5EF4-FFF2-40B4-BE49-F238E27FC236}">
                <a16:creationId xmlns:a16="http://schemas.microsoft.com/office/drawing/2014/main" id="{F91DE464-FF6D-43D2-AEF9-71184D60C839}"/>
              </a:ext>
            </a:extLst>
          </p:cNvPr>
          <p:cNvSpPr>
            <a:spLocks noGrp="1"/>
          </p:cNvSpPr>
          <p:nvPr>
            <p:ph type="subTitle" idx="1" hasCustomPrompt="1"/>
          </p:nvPr>
        </p:nvSpPr>
        <p:spPr>
          <a:xfrm>
            <a:off x="697789" y="3402396"/>
            <a:ext cx="3756672" cy="863207"/>
          </a:xfrm>
          <a:prstGeom prst="rect">
            <a:avLst/>
          </a:prstGeom>
        </p:spPr>
        <p:txBody>
          <a:bodyPr lIns="0">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Tree>
    <p:extLst>
      <p:ext uri="{BB962C8B-B14F-4D97-AF65-F5344CB8AC3E}">
        <p14:creationId xmlns:p14="http://schemas.microsoft.com/office/powerpoint/2010/main" val="83858281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ar Left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16D500-3373-4A48-8511-CAC28C7D7791}"/>
              </a:ext>
            </a:extLst>
          </p:cNvPr>
          <p:cNvSpPr/>
          <p:nvPr userDrawn="1"/>
        </p:nvSpPr>
        <p:spPr>
          <a:xfrm>
            <a:off x="0" y="0"/>
            <a:ext cx="8836182" cy="34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34A1F2-1C89-4DD5-B68A-087A53486103}"/>
              </a:ext>
            </a:extLst>
          </p:cNvPr>
          <p:cNvSpPr/>
          <p:nvPr userDrawn="1"/>
        </p:nvSpPr>
        <p:spPr>
          <a:xfrm flipV="1">
            <a:off x="-1" y="0"/>
            <a:ext cx="3593592" cy="68579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sz="quarter" idx="16" hasCustomPrompt="1"/>
          </p:nvPr>
        </p:nvSpPr>
        <p:spPr>
          <a:xfrm>
            <a:off x="3840508" y="1828800"/>
            <a:ext cx="4617720" cy="4480560"/>
          </a:xfrm>
          <a:prstGeom prst="rect">
            <a:avLst/>
          </a:prstGeom>
        </p:spPr>
        <p:txBody>
          <a:bodyPr lIns="0" r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1">
            <a:extLst>
              <a:ext uri="{FF2B5EF4-FFF2-40B4-BE49-F238E27FC236}">
                <a16:creationId xmlns:a16="http://schemas.microsoft.com/office/drawing/2014/main" id="{8321F0FE-4045-4B80-A419-067E552B9E9C}"/>
              </a:ext>
            </a:extLst>
          </p:cNvPr>
          <p:cNvSpPr>
            <a:spLocks noGrp="1"/>
          </p:cNvSpPr>
          <p:nvPr>
            <p:ph type="title" hasCustomPrompt="1"/>
          </p:nvPr>
        </p:nvSpPr>
        <p:spPr>
          <a:xfrm>
            <a:off x="3840508" y="548640"/>
            <a:ext cx="461772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2" name="Content Placeholder 4">
            <a:extLst>
              <a:ext uri="{FF2B5EF4-FFF2-40B4-BE49-F238E27FC236}">
                <a16:creationId xmlns:a16="http://schemas.microsoft.com/office/drawing/2014/main" id="{65D100B8-36B8-492F-B15D-B55ACCD7F0B5}"/>
              </a:ext>
            </a:extLst>
          </p:cNvPr>
          <p:cNvSpPr>
            <a:spLocks noGrp="1"/>
          </p:cNvSpPr>
          <p:nvPr>
            <p:ph sz="quarter" idx="17" hasCustomPrompt="1"/>
          </p:nvPr>
        </p:nvSpPr>
        <p:spPr>
          <a:xfrm>
            <a:off x="702489" y="1828800"/>
            <a:ext cx="2651760" cy="4480560"/>
          </a:xfrm>
          <a:prstGeom prst="rect">
            <a:avLst/>
          </a:prstGeom>
        </p:spPr>
        <p:txBody>
          <a:bodyPr lIns="0" r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129750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idebar Right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4458A4-F82D-4E6A-A363-176F6E6C80CB}"/>
              </a:ext>
            </a:extLst>
          </p:cNvPr>
          <p:cNvSpPr/>
          <p:nvPr userDrawn="1"/>
        </p:nvSpPr>
        <p:spPr>
          <a:xfrm rot="10800000" flipV="1">
            <a:off x="5550405" y="-1"/>
            <a:ext cx="359359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4">
            <a:extLst>
              <a:ext uri="{FF2B5EF4-FFF2-40B4-BE49-F238E27FC236}">
                <a16:creationId xmlns:a16="http://schemas.microsoft.com/office/drawing/2014/main" id="{B12B412B-29CD-4ECA-8030-98D34532DBAD}"/>
              </a:ext>
            </a:extLst>
          </p:cNvPr>
          <p:cNvSpPr>
            <a:spLocks noGrp="1"/>
          </p:cNvSpPr>
          <p:nvPr>
            <p:ph sz="quarter" idx="16" hasCustomPrompt="1"/>
          </p:nvPr>
        </p:nvSpPr>
        <p:spPr>
          <a:xfrm>
            <a:off x="685800" y="1828800"/>
            <a:ext cx="4572000" cy="4480560"/>
          </a:xfrm>
          <a:prstGeom prst="rect">
            <a:avLst/>
          </a:prstGeom>
        </p:spPr>
        <p:txBody>
          <a:bodyPr lIns="0" r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1312679-AE07-494B-883E-C901DE588351}"/>
              </a:ext>
            </a:extLst>
          </p:cNvPr>
          <p:cNvSpPr>
            <a:spLocks noGrp="1"/>
          </p:cNvSpPr>
          <p:nvPr>
            <p:ph type="title" hasCustomPrompt="1"/>
          </p:nvPr>
        </p:nvSpPr>
        <p:spPr>
          <a:xfrm>
            <a:off x="685800" y="548640"/>
            <a:ext cx="45720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4" name="Content Placeholder 4">
            <a:extLst>
              <a:ext uri="{FF2B5EF4-FFF2-40B4-BE49-F238E27FC236}">
                <a16:creationId xmlns:a16="http://schemas.microsoft.com/office/drawing/2014/main" id="{8FDCED15-E7B1-4A40-BEE2-4DD196A0427C}"/>
              </a:ext>
            </a:extLst>
          </p:cNvPr>
          <p:cNvSpPr>
            <a:spLocks noGrp="1"/>
          </p:cNvSpPr>
          <p:nvPr>
            <p:ph sz="quarter" idx="17" hasCustomPrompt="1"/>
          </p:nvPr>
        </p:nvSpPr>
        <p:spPr>
          <a:xfrm>
            <a:off x="5805714" y="1828800"/>
            <a:ext cx="2652486" cy="4480560"/>
          </a:xfrm>
          <a:prstGeom prst="rect">
            <a:avLst/>
          </a:prstGeom>
        </p:spPr>
        <p:txBody>
          <a:bodyPr lIns="0" r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49C09ED2-1040-4433-BFB6-94228A2C8359}"/>
              </a:ext>
            </a:extLst>
          </p:cNvPr>
          <p:cNvSpPr txBox="1"/>
          <p:nvPr userDrawn="1"/>
        </p:nvSpPr>
        <p:spPr>
          <a:xfrm>
            <a:off x="8305800" y="6464171"/>
            <a:ext cx="197944" cy="215444"/>
          </a:xfrm>
          <a:prstGeom prst="rect">
            <a:avLst/>
          </a:prstGeom>
          <a:noFill/>
        </p:spPr>
        <p:txBody>
          <a:bodyPr wrap="square" lIns="0" rIns="0" rtlCol="0" anchor="ctr">
            <a:spAutoFit/>
          </a:bodyPr>
          <a:lstStyle/>
          <a:p>
            <a:pPr algn="r"/>
            <a:fld id="{CC445941-74CC-4112-9061-4DB01C9C0019}" type="slidenum">
              <a:rPr lang="en-US" sz="800" smtClean="0">
                <a:solidFill>
                  <a:schemeClr val="bg1"/>
                </a:solidFill>
              </a:rPr>
              <a:pPr algn="r"/>
              <a:t>‹#›</a:t>
            </a:fld>
            <a:endParaRPr lang="en-US" sz="800" dirty="0">
              <a:solidFill>
                <a:schemeClr val="bg1"/>
              </a:solidFill>
            </a:endParaRPr>
          </a:p>
        </p:txBody>
      </p:sp>
      <p:sp>
        <p:nvSpPr>
          <p:cNvPr id="16" name="Text Placeholder 8">
            <a:extLst>
              <a:ext uri="{FF2B5EF4-FFF2-40B4-BE49-F238E27FC236}">
                <a16:creationId xmlns:a16="http://schemas.microsoft.com/office/drawing/2014/main" id="{9DEEB56B-DD7C-4700-AF6C-2EA37E48B481}"/>
              </a:ext>
            </a:extLst>
          </p:cNvPr>
          <p:cNvSpPr txBox="1">
            <a:spLocks/>
          </p:cNvSpPr>
          <p:nvPr userDrawn="1"/>
        </p:nvSpPr>
        <p:spPr>
          <a:xfrm>
            <a:off x="6657975" y="6460401"/>
            <a:ext cx="1683179" cy="219456"/>
          </a:xfrm>
          <a:prstGeom prst="rect">
            <a:avLst/>
          </a:prstGeom>
        </p:spPr>
        <p:txBody>
          <a:bodyPr lIns="0" r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bg1"/>
                </a:solidFill>
              </a:rPr>
              <a:t>LOCKTON COMPANIES  |</a:t>
            </a:r>
          </a:p>
        </p:txBody>
      </p:sp>
    </p:spTree>
    <p:extLst>
      <p:ext uri="{BB962C8B-B14F-4D97-AF65-F5344CB8AC3E}">
        <p14:creationId xmlns:p14="http://schemas.microsoft.com/office/powerpoint/2010/main" val="203850859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bar Left Image">
    <p:spTree>
      <p:nvGrpSpPr>
        <p:cNvPr id="1" name=""/>
        <p:cNvGrpSpPr/>
        <p:nvPr/>
      </p:nvGrpSpPr>
      <p:grpSpPr>
        <a:xfrm>
          <a:off x="0" y="0"/>
          <a:ext cx="0" cy="0"/>
          <a:chOff x="0" y="0"/>
          <a:chExt cx="0" cy="0"/>
        </a:xfrm>
      </p:grpSpPr>
      <p:sp>
        <p:nvSpPr>
          <p:cNvPr id="12" name="Picture Placeholder 14">
            <a:extLst>
              <a:ext uri="{FF2B5EF4-FFF2-40B4-BE49-F238E27FC236}">
                <a16:creationId xmlns:a16="http://schemas.microsoft.com/office/drawing/2014/main" id="{7743013D-173C-4784-917E-6FD1FD7FD620}"/>
              </a:ext>
            </a:extLst>
          </p:cNvPr>
          <p:cNvSpPr>
            <a:spLocks noGrp="1"/>
          </p:cNvSpPr>
          <p:nvPr>
            <p:ph type="pic" sz="quarter" idx="16"/>
          </p:nvPr>
        </p:nvSpPr>
        <p:spPr>
          <a:xfrm>
            <a:off x="-1" y="270999"/>
            <a:ext cx="3593592" cy="6587000"/>
          </a:xfrm>
          <a:prstGeom prst="rect">
            <a:avLst/>
          </a:prstGeom>
        </p:spPr>
        <p:txBody>
          <a:bodyPr vert="horz"/>
          <a:lstStyle>
            <a:lvl1pPr marL="0" indent="0">
              <a:buFontTx/>
              <a:buNone/>
              <a:defRPr lang="en-US"/>
            </a:lvl1pPr>
          </a:lstStyle>
          <a:p>
            <a:r>
              <a:rPr lang="en-US"/>
              <a:t>Click icon to add picture</a:t>
            </a:r>
            <a:endParaRPr lang="en-US" dirty="0"/>
          </a:p>
        </p:txBody>
      </p:sp>
      <p:sp>
        <p:nvSpPr>
          <p:cNvPr id="13" name="Content Placeholder 4">
            <a:extLst>
              <a:ext uri="{FF2B5EF4-FFF2-40B4-BE49-F238E27FC236}">
                <a16:creationId xmlns:a16="http://schemas.microsoft.com/office/drawing/2014/main" id="{E14C8AC2-90D9-4F54-B63A-F76680B80BC1}"/>
              </a:ext>
            </a:extLst>
          </p:cNvPr>
          <p:cNvSpPr>
            <a:spLocks noGrp="1"/>
          </p:cNvSpPr>
          <p:nvPr>
            <p:ph sz="quarter" idx="17" hasCustomPrompt="1"/>
          </p:nvPr>
        </p:nvSpPr>
        <p:spPr>
          <a:xfrm>
            <a:off x="3840508" y="1828800"/>
            <a:ext cx="4617720" cy="4480560"/>
          </a:xfrm>
          <a:prstGeom prst="rect">
            <a:avLst/>
          </a:prstGeom>
        </p:spPr>
        <p:txBody>
          <a:bodyPr lIns="0" r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8A614020-6F12-4400-973C-C3E71B259607}"/>
              </a:ext>
            </a:extLst>
          </p:cNvPr>
          <p:cNvSpPr>
            <a:spLocks noGrp="1"/>
          </p:cNvSpPr>
          <p:nvPr>
            <p:ph type="title" hasCustomPrompt="1"/>
          </p:nvPr>
        </p:nvSpPr>
        <p:spPr>
          <a:xfrm>
            <a:off x="3840508" y="548640"/>
            <a:ext cx="461772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7" name="Rectangle 6">
            <a:extLst>
              <a:ext uri="{FF2B5EF4-FFF2-40B4-BE49-F238E27FC236}">
                <a16:creationId xmlns:a16="http://schemas.microsoft.com/office/drawing/2014/main" id="{6F1D6DA0-3B07-4AC4-B40B-F443E626B60F}"/>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990391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bar Right Image">
    <p:spTree>
      <p:nvGrpSpPr>
        <p:cNvPr id="1" name=""/>
        <p:cNvGrpSpPr/>
        <p:nvPr/>
      </p:nvGrpSpPr>
      <p:grpSpPr>
        <a:xfrm>
          <a:off x="0" y="0"/>
          <a:ext cx="0" cy="0"/>
          <a:chOff x="0" y="0"/>
          <a:chExt cx="0" cy="0"/>
        </a:xfrm>
      </p:grpSpPr>
      <p:sp>
        <p:nvSpPr>
          <p:cNvPr id="27" name="Content Placeholder 4">
            <a:extLst>
              <a:ext uri="{FF2B5EF4-FFF2-40B4-BE49-F238E27FC236}">
                <a16:creationId xmlns:a16="http://schemas.microsoft.com/office/drawing/2014/main" id="{2F186CF8-90AD-4CC8-A3F9-EA5C2EBDB04A}"/>
              </a:ext>
            </a:extLst>
          </p:cNvPr>
          <p:cNvSpPr>
            <a:spLocks noGrp="1"/>
          </p:cNvSpPr>
          <p:nvPr>
            <p:ph sz="quarter" idx="17" hasCustomPrompt="1"/>
          </p:nvPr>
        </p:nvSpPr>
        <p:spPr>
          <a:xfrm>
            <a:off x="685800" y="1828800"/>
            <a:ext cx="4572000" cy="4480560"/>
          </a:xfrm>
          <a:prstGeom prst="rect">
            <a:avLst/>
          </a:prstGeom>
        </p:spPr>
        <p:txBody>
          <a:bodyPr lIns="0" r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49A8DE14-591C-44A5-994E-73EC1584D420}"/>
              </a:ext>
            </a:extLst>
          </p:cNvPr>
          <p:cNvSpPr>
            <a:spLocks noGrp="1"/>
          </p:cNvSpPr>
          <p:nvPr>
            <p:ph type="title" hasCustomPrompt="1"/>
          </p:nvPr>
        </p:nvSpPr>
        <p:spPr>
          <a:xfrm>
            <a:off x="685800" y="548640"/>
            <a:ext cx="4572000" cy="1088136"/>
          </a:xfrm>
          <a:prstGeom prst="rect">
            <a:avLst/>
          </a:prstGeom>
        </p:spPr>
        <p:txBody>
          <a:bodyPr lIns="0" tIns="0" rIns="0" anchor="b" anchorCtr="0">
            <a:norm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30" name="Picture Placeholder 29">
            <a:extLst>
              <a:ext uri="{FF2B5EF4-FFF2-40B4-BE49-F238E27FC236}">
                <a16:creationId xmlns:a16="http://schemas.microsoft.com/office/drawing/2014/main" id="{8A1631B9-240B-44B4-BD2A-02407D960DAF}"/>
              </a:ext>
            </a:extLst>
          </p:cNvPr>
          <p:cNvSpPr>
            <a:spLocks noGrp="1"/>
          </p:cNvSpPr>
          <p:nvPr>
            <p:ph type="pic" sz="quarter" idx="16"/>
          </p:nvPr>
        </p:nvSpPr>
        <p:spPr>
          <a:xfrm>
            <a:off x="5550408" y="1"/>
            <a:ext cx="3593592" cy="6857999"/>
          </a:xfrm>
          <a:custGeom>
            <a:avLst/>
            <a:gdLst>
              <a:gd name="connsiteX0" fmla="*/ 0 w 3590925"/>
              <a:gd name="connsiteY0" fmla="*/ 0 h 6857999"/>
              <a:gd name="connsiteX1" fmla="*/ 3590925 w 3590925"/>
              <a:gd name="connsiteY1" fmla="*/ 0 h 6857999"/>
              <a:gd name="connsiteX2" fmla="*/ 3590925 w 3590925"/>
              <a:gd name="connsiteY2" fmla="*/ 6857999 h 6857999"/>
              <a:gd name="connsiteX3" fmla="*/ 0 w 3590925"/>
              <a:gd name="connsiteY3" fmla="*/ 6857999 h 6857999"/>
              <a:gd name="connsiteX4" fmla="*/ 0 w 3590925"/>
              <a:gd name="connsiteY4" fmla="*/ 270999 h 6857999"/>
              <a:gd name="connsiteX5" fmla="*/ 3045919 w 3590925"/>
              <a:gd name="connsiteY5" fmla="*/ 270999 h 6857999"/>
              <a:gd name="connsiteX6" fmla="*/ 3045919 w 3590925"/>
              <a:gd name="connsiteY6" fmla="*/ 1 h 6857999"/>
              <a:gd name="connsiteX7" fmla="*/ 0 w 3590925"/>
              <a:gd name="connsiteY7"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0925" h="6857999">
                <a:moveTo>
                  <a:pt x="0" y="0"/>
                </a:moveTo>
                <a:lnTo>
                  <a:pt x="3590925" y="0"/>
                </a:lnTo>
                <a:lnTo>
                  <a:pt x="3590925" y="6857999"/>
                </a:lnTo>
                <a:lnTo>
                  <a:pt x="0" y="6857999"/>
                </a:lnTo>
                <a:lnTo>
                  <a:pt x="0" y="270999"/>
                </a:lnTo>
                <a:lnTo>
                  <a:pt x="3045919" y="270999"/>
                </a:lnTo>
                <a:lnTo>
                  <a:pt x="3045919" y="1"/>
                </a:lnTo>
                <a:lnTo>
                  <a:pt x="0" y="1"/>
                </a:lnTo>
                <a:close/>
              </a:path>
            </a:pathLst>
          </a:custGeom>
        </p:spPr>
        <p:txBody>
          <a:bodyPr vert="horz" wrap="square">
            <a:noAutofit/>
          </a:bodyPr>
          <a:lstStyle>
            <a:lvl1pPr marL="0" indent="0">
              <a:buFontTx/>
              <a:buNone/>
              <a:defRPr lang="en-US">
                <a:solidFill>
                  <a:schemeClr val="bg1"/>
                </a:solidFill>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27C5C6F6-74D6-4835-948D-E3D60FFA7D06}"/>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36472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hibit Layout">
    <p:spTree>
      <p:nvGrpSpPr>
        <p:cNvPr id="1" name=""/>
        <p:cNvGrpSpPr/>
        <p:nvPr/>
      </p:nvGrpSpPr>
      <p:grpSpPr>
        <a:xfrm>
          <a:off x="0" y="0"/>
          <a:ext cx="0" cy="0"/>
          <a:chOff x="0" y="0"/>
          <a:chExt cx="0" cy="0"/>
        </a:xfrm>
      </p:grpSpPr>
      <p:sp>
        <p:nvSpPr>
          <p:cNvPr id="9" name="Rectangle 8"/>
          <p:cNvSpPr/>
          <p:nvPr userDrawn="1"/>
        </p:nvSpPr>
        <p:spPr bwMode="auto">
          <a:xfrm>
            <a:off x="0" y="0"/>
            <a:ext cx="6019800" cy="6858000"/>
          </a:xfrm>
          <a:prstGeom prst="rect">
            <a:avLst/>
          </a:prstGeom>
          <a:solidFill>
            <a:srgbClr val="E9EBE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endParaRPr>
          </a:p>
        </p:txBody>
      </p:sp>
      <p:sp>
        <p:nvSpPr>
          <p:cNvPr id="11" name="Content Placeholder 7">
            <a:extLst>
              <a:ext uri="{FF2B5EF4-FFF2-40B4-BE49-F238E27FC236}">
                <a16:creationId xmlns:a16="http://schemas.microsoft.com/office/drawing/2014/main" id="{2E5EAF36-B329-4290-91FC-0BD304F27918}"/>
              </a:ext>
            </a:extLst>
          </p:cNvPr>
          <p:cNvSpPr>
            <a:spLocks noGrp="1"/>
          </p:cNvSpPr>
          <p:nvPr>
            <p:ph sz="quarter" idx="18"/>
          </p:nvPr>
        </p:nvSpPr>
        <p:spPr>
          <a:xfrm>
            <a:off x="6263640" y="1828800"/>
            <a:ext cx="2194560" cy="4343400"/>
          </a:xfrm>
          <a:prstGeom prst="rect">
            <a:avLst/>
          </a:prstGeom>
        </p:spPr>
        <p:txBody>
          <a:bodyPr lIns="0" rIns="0">
            <a:noAutofit/>
          </a:bodyPr>
          <a:lstStyle>
            <a:lvl1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1pPr>
            <a:lvl2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2pPr>
            <a:lvl3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3pPr>
            <a:lvl4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4pPr>
            <a:lvl5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24B94D49-B7DC-4F85-A20A-9EB185358B06}"/>
              </a:ext>
            </a:extLst>
          </p:cNvPr>
          <p:cNvSpPr>
            <a:spLocks noGrp="1"/>
          </p:cNvSpPr>
          <p:nvPr>
            <p:ph sz="quarter" idx="16" hasCustomPrompt="1"/>
          </p:nvPr>
        </p:nvSpPr>
        <p:spPr>
          <a:xfrm>
            <a:off x="685800" y="1828800"/>
            <a:ext cx="5105400" cy="4343420"/>
          </a:xfrm>
          <a:prstGeom prst="rect">
            <a:avLst/>
          </a:prstGeom>
        </p:spPr>
        <p:txBody>
          <a:bodyPr lIns="0" r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4CA498E1-53A2-4FBE-9CB1-5032E231AD31}"/>
              </a:ext>
            </a:extLst>
          </p:cNvPr>
          <p:cNvSpPr>
            <a:spLocks noGrp="1"/>
          </p:cNvSpPr>
          <p:nvPr>
            <p:ph type="title" hasCustomPrompt="1"/>
          </p:nvPr>
        </p:nvSpPr>
        <p:spPr>
          <a:xfrm>
            <a:off x="685800" y="548640"/>
            <a:ext cx="5105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8" name="Text Placeholder 4">
            <a:extLst>
              <a:ext uri="{FF2B5EF4-FFF2-40B4-BE49-F238E27FC236}">
                <a16:creationId xmlns:a16="http://schemas.microsoft.com/office/drawing/2014/main" id="{8EBC54D3-E614-46A4-87E9-6E28AEE7F283}"/>
              </a:ext>
            </a:extLst>
          </p:cNvPr>
          <p:cNvSpPr>
            <a:spLocks noGrp="1"/>
          </p:cNvSpPr>
          <p:nvPr>
            <p:ph type="body" sz="quarter" idx="12" hasCustomPrompt="1"/>
          </p:nvPr>
        </p:nvSpPr>
        <p:spPr>
          <a:xfrm>
            <a:off x="685800" y="6336792"/>
            <a:ext cx="3848100" cy="192087"/>
          </a:xfrm>
        </p:spPr>
        <p:txBody>
          <a:bodyPr>
            <a:noAutofit/>
          </a:bodyPr>
          <a:lstStyle>
            <a:lvl1pPr marL="0" indent="0">
              <a:buNone/>
              <a:defRPr sz="700"/>
            </a:lvl1pPr>
          </a:lstStyle>
          <a:p>
            <a:pPr lvl="0"/>
            <a:r>
              <a:rPr lang="en-US" dirty="0"/>
              <a:t>Source:</a:t>
            </a:r>
          </a:p>
        </p:txBody>
      </p:sp>
      <p:sp>
        <p:nvSpPr>
          <p:cNvPr id="14" name="Rectangle 13">
            <a:extLst>
              <a:ext uri="{FF2B5EF4-FFF2-40B4-BE49-F238E27FC236}">
                <a16:creationId xmlns:a16="http://schemas.microsoft.com/office/drawing/2014/main" id="{597176F0-B53A-4EEF-A6BF-A87A3E43FFA0}"/>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248384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xhibit Layout -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D07D44-D1C9-4AE8-8715-E80300ECED8B}"/>
              </a:ext>
            </a:extLst>
          </p:cNvPr>
          <p:cNvSpPr/>
          <p:nvPr userDrawn="1"/>
        </p:nvSpPr>
        <p:spPr bwMode="auto">
          <a:xfrm flipH="1">
            <a:off x="6019799" y="0"/>
            <a:ext cx="3124197" cy="6858000"/>
          </a:xfrm>
          <a:prstGeom prst="rect">
            <a:avLst/>
          </a:prstGeom>
          <a:solidFill>
            <a:srgbClr val="E8EBE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endParaRPr>
          </a:p>
        </p:txBody>
      </p:sp>
      <p:sp>
        <p:nvSpPr>
          <p:cNvPr id="10" name="Content Placeholder 7">
            <a:extLst>
              <a:ext uri="{FF2B5EF4-FFF2-40B4-BE49-F238E27FC236}">
                <a16:creationId xmlns:a16="http://schemas.microsoft.com/office/drawing/2014/main" id="{0051607A-14A8-4698-BEAB-72DB58A78523}"/>
              </a:ext>
            </a:extLst>
          </p:cNvPr>
          <p:cNvSpPr>
            <a:spLocks noGrp="1"/>
          </p:cNvSpPr>
          <p:nvPr>
            <p:ph sz="quarter" idx="18"/>
          </p:nvPr>
        </p:nvSpPr>
        <p:spPr>
          <a:xfrm>
            <a:off x="6263640" y="1828800"/>
            <a:ext cx="2194560" cy="4343400"/>
          </a:xfrm>
          <a:prstGeom prst="rect">
            <a:avLst/>
          </a:prstGeom>
        </p:spPr>
        <p:txBody>
          <a:bodyPr lIns="0" rIns="0">
            <a:noAutofit/>
          </a:bodyPr>
          <a:lstStyle>
            <a:lvl1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1pPr>
            <a:lvl2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2pPr>
            <a:lvl3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3pPr>
            <a:lvl4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4pPr>
            <a:lvl5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B9A2B5AB-DE09-4412-A35E-7B4B3392BF1A}"/>
              </a:ext>
            </a:extLst>
          </p:cNvPr>
          <p:cNvSpPr>
            <a:spLocks noGrp="1"/>
          </p:cNvSpPr>
          <p:nvPr>
            <p:ph sz="quarter" idx="16" hasCustomPrompt="1"/>
          </p:nvPr>
        </p:nvSpPr>
        <p:spPr>
          <a:xfrm>
            <a:off x="685800" y="1828800"/>
            <a:ext cx="5102352" cy="4343420"/>
          </a:xfrm>
          <a:prstGeom prst="rect">
            <a:avLst/>
          </a:prstGeom>
        </p:spPr>
        <p:txBody>
          <a:bodyPr lIns="0" r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C6572C6-4F20-4702-9B72-31E7075B015A}"/>
              </a:ext>
            </a:extLst>
          </p:cNvPr>
          <p:cNvSpPr>
            <a:spLocks noGrp="1"/>
          </p:cNvSpPr>
          <p:nvPr>
            <p:ph type="title" hasCustomPrompt="1"/>
          </p:nvPr>
        </p:nvSpPr>
        <p:spPr>
          <a:xfrm>
            <a:off x="685800" y="548640"/>
            <a:ext cx="5102352"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7" name="Text Placeholder 4">
            <a:extLst>
              <a:ext uri="{FF2B5EF4-FFF2-40B4-BE49-F238E27FC236}">
                <a16:creationId xmlns:a16="http://schemas.microsoft.com/office/drawing/2014/main" id="{6152B4F2-6440-45EE-97CF-B552FD2D7372}"/>
              </a:ext>
            </a:extLst>
          </p:cNvPr>
          <p:cNvSpPr>
            <a:spLocks noGrp="1"/>
          </p:cNvSpPr>
          <p:nvPr>
            <p:ph type="body" sz="quarter" idx="12" hasCustomPrompt="1"/>
          </p:nvPr>
        </p:nvSpPr>
        <p:spPr>
          <a:xfrm>
            <a:off x="685800" y="6336792"/>
            <a:ext cx="3848100" cy="192087"/>
          </a:xfrm>
        </p:spPr>
        <p:txBody>
          <a:bodyPr>
            <a:noAutofit/>
          </a:bodyPr>
          <a:lstStyle>
            <a:lvl1pPr marL="0" indent="0">
              <a:buNone/>
              <a:defRPr sz="700"/>
            </a:lvl1pPr>
          </a:lstStyle>
          <a:p>
            <a:pPr lvl="0"/>
            <a:r>
              <a:rPr lang="en-US" dirty="0"/>
              <a:t>Source:</a:t>
            </a:r>
          </a:p>
        </p:txBody>
      </p:sp>
      <p:sp>
        <p:nvSpPr>
          <p:cNvPr id="17" name="Rectangle 16">
            <a:extLst>
              <a:ext uri="{FF2B5EF4-FFF2-40B4-BE49-F238E27FC236}">
                <a16:creationId xmlns:a16="http://schemas.microsoft.com/office/drawing/2014/main" id="{34AC6ECF-374D-42BD-B4A7-79A3C989C341}"/>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BBDD718-FBA0-4F8A-87BB-9AFA793CCADF}"/>
              </a:ext>
            </a:extLst>
          </p:cNvPr>
          <p:cNvSpPr txBox="1"/>
          <p:nvPr userDrawn="1"/>
        </p:nvSpPr>
        <p:spPr>
          <a:xfrm>
            <a:off x="8305800" y="6464171"/>
            <a:ext cx="197944" cy="215444"/>
          </a:xfrm>
          <a:prstGeom prst="rect">
            <a:avLst/>
          </a:prstGeom>
          <a:noFill/>
        </p:spPr>
        <p:txBody>
          <a:bodyPr wrap="square" lIns="0" rIns="0" rtlCol="0" anchor="ctr">
            <a:spAutoFit/>
          </a:bodyPr>
          <a:lstStyle/>
          <a:p>
            <a:pPr algn="r"/>
            <a:fld id="{CC445941-74CC-4112-9061-4DB01C9C0019}" type="slidenum">
              <a:rPr lang="en-US" sz="800" smtClean="0"/>
              <a:pPr algn="r"/>
              <a:t>‹#›</a:t>
            </a:fld>
            <a:endParaRPr lang="en-US" sz="800" dirty="0"/>
          </a:p>
        </p:txBody>
      </p:sp>
      <p:sp>
        <p:nvSpPr>
          <p:cNvPr id="21" name="Text Placeholder 8">
            <a:extLst>
              <a:ext uri="{FF2B5EF4-FFF2-40B4-BE49-F238E27FC236}">
                <a16:creationId xmlns:a16="http://schemas.microsoft.com/office/drawing/2014/main" id="{E1BD7843-CA8B-4084-B568-34086349CBE9}"/>
              </a:ext>
            </a:extLst>
          </p:cNvPr>
          <p:cNvSpPr txBox="1">
            <a:spLocks/>
          </p:cNvSpPr>
          <p:nvPr userDrawn="1"/>
        </p:nvSpPr>
        <p:spPr>
          <a:xfrm>
            <a:off x="6657975" y="6460401"/>
            <a:ext cx="1683179" cy="219456"/>
          </a:xfrm>
          <a:prstGeom prst="rect">
            <a:avLst/>
          </a:prstGeom>
        </p:spPr>
        <p:txBody>
          <a:bodyPr lIns="0" r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tx1"/>
                </a:solidFill>
              </a:rPr>
              <a:t>LOCKTON COMPANIES  |</a:t>
            </a:r>
          </a:p>
        </p:txBody>
      </p:sp>
    </p:spTree>
    <p:extLst>
      <p:ext uri="{BB962C8B-B14F-4D97-AF65-F5344CB8AC3E}">
        <p14:creationId xmlns:p14="http://schemas.microsoft.com/office/powerpoint/2010/main" val="175467797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B09DE0-E3B3-4699-B3DC-3AB6B32C32BF}"/>
              </a:ext>
            </a:extLst>
          </p:cNvPr>
          <p:cNvSpPr>
            <a:spLocks noGrp="1"/>
          </p:cNvSpPr>
          <p:nvPr>
            <p:ph type="title" hasCustomPrompt="1"/>
          </p:nvPr>
        </p:nvSpPr>
        <p:spPr>
          <a:xfrm>
            <a:off x="687978"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Tree>
    <p:extLst>
      <p:ext uri="{BB962C8B-B14F-4D97-AF65-F5344CB8AC3E}">
        <p14:creationId xmlns:p14="http://schemas.microsoft.com/office/powerpoint/2010/main" val="416791639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58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graphicFrame>
        <p:nvGraphicFramePr>
          <p:cNvPr id="8" name="Table 7"/>
          <p:cNvGraphicFramePr>
            <a:graphicFrameLocks noGrp="1"/>
          </p:cNvGraphicFramePr>
          <p:nvPr userDrawn="1">
            <p:extLst>
              <p:ext uri="{D42A27DB-BD31-4B8C-83A1-F6EECF244321}">
                <p14:modId xmlns:p14="http://schemas.microsoft.com/office/powerpoint/2010/main" val="3541411815"/>
              </p:ext>
            </p:extLst>
          </p:nvPr>
        </p:nvGraphicFramePr>
        <p:xfrm>
          <a:off x="685800" y="1828800"/>
          <a:ext cx="7772400" cy="4495800"/>
        </p:xfrm>
        <a:graphic>
          <a:graphicData uri="http://schemas.openxmlformats.org/drawingml/2006/table">
            <a:tbl>
              <a:tblPr firstRow="1" bandRow="1"/>
              <a:tblGrid>
                <a:gridCol w="7772400">
                  <a:extLst>
                    <a:ext uri="{9D8B030D-6E8A-4147-A177-3AD203B41FA5}">
                      <a16:colId xmlns:a16="http://schemas.microsoft.com/office/drawing/2014/main" val="20000"/>
                    </a:ext>
                  </a:extLst>
                </a:gridCol>
              </a:tblGrid>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no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89391"/>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392226"/>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988383"/>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5671371"/>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671203"/>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858432"/>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951264"/>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6389628"/>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17853"/>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763175"/>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535507"/>
                  </a:ext>
                </a:extLst>
              </a:tr>
              <a:tr h="299720">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972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972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972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TextBox 10">
            <a:extLst>
              <a:ext uri="{FF2B5EF4-FFF2-40B4-BE49-F238E27FC236}">
                <a16:creationId xmlns:a16="http://schemas.microsoft.com/office/drawing/2014/main" id="{10E00397-3E11-4E96-A0AE-0E4354BC98FC}"/>
              </a:ext>
            </a:extLst>
          </p:cNvPr>
          <p:cNvSpPr txBox="1"/>
          <p:nvPr userDrawn="1"/>
        </p:nvSpPr>
        <p:spPr>
          <a:xfrm>
            <a:off x="685800" y="548640"/>
            <a:ext cx="7772400" cy="1088136"/>
          </a:xfrm>
          <a:prstGeom prst="rect">
            <a:avLst/>
          </a:prstGeom>
          <a:noFill/>
        </p:spPr>
        <p:txBody>
          <a:bodyPr wrap="square" lIns="0" tIns="0" rIns="0" bIns="0" rtlCol="0" anchor="b" anchorCtr="0">
            <a:noAutofit/>
          </a:bodyPr>
          <a:lstStyle/>
          <a:p>
            <a:r>
              <a:rPr lang="en-US" sz="3600" i="1" dirty="0">
                <a:solidFill>
                  <a:schemeClr val="tx1"/>
                </a:solidFill>
                <a:latin typeface="Garamond" panose="02020404030301010803" pitchFamily="18" charset="0"/>
              </a:rPr>
              <a:t>Notes</a:t>
            </a:r>
          </a:p>
        </p:txBody>
      </p:sp>
    </p:spTree>
    <p:extLst>
      <p:ext uri="{BB962C8B-B14F-4D97-AF65-F5344CB8AC3E}">
        <p14:creationId xmlns:p14="http://schemas.microsoft.com/office/powerpoint/2010/main" val="338125807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ll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E4B3C6-4036-4A4F-952A-FBC7655CD8A1}"/>
              </a:ext>
            </a:extLst>
          </p:cNvPr>
          <p:cNvSpPr/>
          <p:nvPr userDrawn="1"/>
        </p:nvSpPr>
        <p:spPr>
          <a:xfrm flipV="1">
            <a:off x="-1" y="-1"/>
            <a:ext cx="8823991" cy="41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74955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C69E08-8AD0-4879-B46B-DE3E36AF91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5" t="19744" r="9179" b="21725"/>
          <a:stretch/>
        </p:blipFill>
        <p:spPr>
          <a:xfrm>
            <a:off x="3367404" y="538947"/>
            <a:ext cx="5485079" cy="4991518"/>
          </a:xfrm>
          <a:prstGeom prst="rect">
            <a:avLst/>
          </a:prstGeom>
        </p:spPr>
      </p:pic>
      <p:sp>
        <p:nvSpPr>
          <p:cNvPr id="12" name="Rectangle 11">
            <a:extLst>
              <a:ext uri="{FF2B5EF4-FFF2-40B4-BE49-F238E27FC236}">
                <a16:creationId xmlns:a16="http://schemas.microsoft.com/office/drawing/2014/main" id="{A30215DA-FF00-47E9-B8A7-B2D17B24AFFB}"/>
              </a:ext>
            </a:extLst>
          </p:cNvPr>
          <p:cNvSpPr/>
          <p:nvPr userDrawn="1"/>
        </p:nvSpPr>
        <p:spPr>
          <a:xfrm>
            <a:off x="288013" y="538947"/>
            <a:ext cx="3674387" cy="49915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27" name="Picture 26">
            <a:extLst>
              <a:ext uri="{FF2B5EF4-FFF2-40B4-BE49-F238E27FC236}">
                <a16:creationId xmlns:a16="http://schemas.microsoft.com/office/drawing/2014/main" id="{3301375E-2B3D-4154-8178-49E74664CF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9816" y="5877986"/>
            <a:ext cx="1502667" cy="871730"/>
          </a:xfrm>
          <a:prstGeom prst="rect">
            <a:avLst/>
          </a:prstGeom>
        </p:spPr>
      </p:pic>
      <p:sp>
        <p:nvSpPr>
          <p:cNvPr id="10" name="Rectangle 9">
            <a:extLst>
              <a:ext uri="{FF2B5EF4-FFF2-40B4-BE49-F238E27FC236}">
                <a16:creationId xmlns:a16="http://schemas.microsoft.com/office/drawing/2014/main" id="{0F3B0489-807A-4259-872A-09EB9DDA65B4}"/>
              </a:ext>
            </a:extLst>
          </p:cNvPr>
          <p:cNvSpPr/>
          <p:nvPr userDrawn="1"/>
        </p:nvSpPr>
        <p:spPr>
          <a:xfrm>
            <a:off x="685800" y="1104529"/>
            <a:ext cx="4535786" cy="30267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Title 1">
            <a:extLst>
              <a:ext uri="{FF2B5EF4-FFF2-40B4-BE49-F238E27FC236}">
                <a16:creationId xmlns:a16="http://schemas.microsoft.com/office/drawing/2014/main" id="{EF6DBB54-2BFD-4713-91C3-4BB419A7FCAE}"/>
              </a:ext>
            </a:extLst>
          </p:cNvPr>
          <p:cNvSpPr>
            <a:spLocks noGrp="1"/>
          </p:cNvSpPr>
          <p:nvPr>
            <p:ph type="ctrTitle" hasCustomPrompt="1"/>
          </p:nvPr>
        </p:nvSpPr>
        <p:spPr>
          <a:xfrm>
            <a:off x="914400" y="1253598"/>
            <a:ext cx="4026533" cy="1592461"/>
          </a:xfrm>
          <a:prstGeom prst="rect">
            <a:avLst/>
          </a:prstGeom>
        </p:spPr>
        <p:txBody>
          <a:bodyPr lIns="0" anchor="b">
            <a:noAutofit/>
          </a:bodyPr>
          <a:lstStyle>
            <a:lvl1pPr algn="l">
              <a:lnSpc>
                <a:spcPts val="4200"/>
              </a:lnSpc>
              <a:defRPr sz="4000" i="0">
                <a:solidFill>
                  <a:schemeClr val="tx1"/>
                </a:solidFill>
                <a:latin typeface="Garamond" panose="02020404030301010803" pitchFamily="18" charset="0"/>
              </a:defRPr>
            </a:lvl1pPr>
          </a:lstStyle>
          <a:p>
            <a:r>
              <a:rPr lang="en-US" dirty="0"/>
              <a:t>Click to add presentation title</a:t>
            </a:r>
          </a:p>
        </p:txBody>
      </p:sp>
      <p:sp>
        <p:nvSpPr>
          <p:cNvPr id="24" name="Subtitle 2">
            <a:extLst>
              <a:ext uri="{FF2B5EF4-FFF2-40B4-BE49-F238E27FC236}">
                <a16:creationId xmlns:a16="http://schemas.microsoft.com/office/drawing/2014/main" id="{6F95AD5A-EB73-44E0-8ABE-868D77A1A869}"/>
              </a:ext>
            </a:extLst>
          </p:cNvPr>
          <p:cNvSpPr>
            <a:spLocks noGrp="1"/>
          </p:cNvSpPr>
          <p:nvPr>
            <p:ph type="subTitle" idx="1" hasCustomPrompt="1"/>
          </p:nvPr>
        </p:nvSpPr>
        <p:spPr>
          <a:xfrm>
            <a:off x="914400" y="2971650"/>
            <a:ext cx="4026533" cy="534149"/>
          </a:xfrm>
          <a:prstGeom prst="rect">
            <a:avLst/>
          </a:prstGeom>
        </p:spPr>
        <p:txBody>
          <a:bodyPr lIns="0">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
        <p:nvSpPr>
          <p:cNvPr id="2" name="Rectangle 1">
            <a:extLst>
              <a:ext uri="{FF2B5EF4-FFF2-40B4-BE49-F238E27FC236}">
                <a16:creationId xmlns:a16="http://schemas.microsoft.com/office/drawing/2014/main" id="{D48BBD91-9A34-43F3-939E-5AEE401CDDF5}"/>
              </a:ext>
            </a:extLst>
          </p:cNvPr>
          <p:cNvSpPr/>
          <p:nvPr userDrawn="1"/>
        </p:nvSpPr>
        <p:spPr>
          <a:xfrm>
            <a:off x="527277" y="1104528"/>
            <a:ext cx="157472" cy="3026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a:extLst>
              <a:ext uri="{FF2B5EF4-FFF2-40B4-BE49-F238E27FC236}">
                <a16:creationId xmlns:a16="http://schemas.microsoft.com/office/drawing/2014/main" id="{59380923-D102-4D1C-A7B3-547F452E3F7A}"/>
              </a:ext>
            </a:extLst>
          </p:cNvPr>
          <p:cNvSpPr>
            <a:spLocks noGrp="1"/>
          </p:cNvSpPr>
          <p:nvPr>
            <p:ph type="body" sz="quarter" idx="10" hasCustomPrompt="1"/>
          </p:nvPr>
        </p:nvSpPr>
        <p:spPr>
          <a:xfrm>
            <a:off x="914400" y="3586246"/>
            <a:ext cx="4026533" cy="349250"/>
          </a:xfrm>
        </p:spPr>
        <p:txBody>
          <a:bodyPr lIns="0" anchor="ctr">
            <a:no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dirty="0"/>
              <a:t>Click to date</a:t>
            </a:r>
          </a:p>
        </p:txBody>
      </p:sp>
    </p:spTree>
    <p:extLst>
      <p:ext uri="{BB962C8B-B14F-4D97-AF65-F5344CB8AC3E}">
        <p14:creationId xmlns:p14="http://schemas.microsoft.com/office/powerpoint/2010/main" val="9297508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l Black">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6D6F37-3936-47D1-BE48-29D0A95A5651}"/>
              </a:ext>
            </a:extLst>
          </p:cNvPr>
          <p:cNvSpPr txBox="1"/>
          <p:nvPr userDrawn="1"/>
        </p:nvSpPr>
        <p:spPr>
          <a:xfrm>
            <a:off x="7894622" y="6478232"/>
            <a:ext cx="704372" cy="215444"/>
          </a:xfrm>
          <a:prstGeom prst="rect">
            <a:avLst/>
          </a:prstGeom>
          <a:noFill/>
        </p:spPr>
        <p:txBody>
          <a:bodyPr wrap="square" rtlCol="0" anchor="ctr">
            <a:spAutoFit/>
          </a:bodyPr>
          <a:lstStyle/>
          <a:p>
            <a:pPr algn="r"/>
            <a:fld id="{CC445941-74CC-4112-9061-4DB01C9C0019}" type="slidenum">
              <a:rPr lang="en-US" sz="800" smtClean="0">
                <a:solidFill>
                  <a:schemeClr val="bg1"/>
                </a:solidFill>
              </a:rPr>
              <a:pPr algn="r"/>
              <a:t>‹#›</a:t>
            </a:fld>
            <a:endParaRPr lang="en-US" sz="800" dirty="0">
              <a:solidFill>
                <a:schemeClr val="bg1"/>
              </a:solidFill>
            </a:endParaRPr>
          </a:p>
        </p:txBody>
      </p:sp>
      <p:sp>
        <p:nvSpPr>
          <p:cNvPr id="8" name="Text Placeholder 8">
            <a:extLst>
              <a:ext uri="{FF2B5EF4-FFF2-40B4-BE49-F238E27FC236}">
                <a16:creationId xmlns:a16="http://schemas.microsoft.com/office/drawing/2014/main" id="{C1141748-8BAD-4A16-A971-E8E3A67439E6}"/>
              </a:ext>
            </a:extLst>
          </p:cNvPr>
          <p:cNvSpPr txBox="1">
            <a:spLocks/>
          </p:cNvSpPr>
          <p:nvPr userDrawn="1"/>
        </p:nvSpPr>
        <p:spPr>
          <a:xfrm>
            <a:off x="7096125" y="6474462"/>
            <a:ext cx="1340280" cy="215444"/>
          </a:xfrm>
          <a:prstGeom prst="rect">
            <a:avLst/>
          </a:prstGeom>
        </p:spPr>
        <p:txBody>
          <a:bodyPr l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bg1"/>
                </a:solidFill>
              </a:rPr>
              <a:t>LOCKTON COMPANIES  |</a:t>
            </a:r>
          </a:p>
        </p:txBody>
      </p:sp>
    </p:spTree>
    <p:extLst>
      <p:ext uri="{BB962C8B-B14F-4D97-AF65-F5344CB8AC3E}">
        <p14:creationId xmlns:p14="http://schemas.microsoft.com/office/powerpoint/2010/main" val="175569450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pyright - Black">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00DD20-52A6-4079-89A6-6552920B1995}"/>
              </a:ext>
            </a:extLst>
          </p:cNvPr>
          <p:cNvSpPr txBox="1"/>
          <p:nvPr userDrawn="1"/>
        </p:nvSpPr>
        <p:spPr>
          <a:xfrm>
            <a:off x="606217" y="6466632"/>
            <a:ext cx="4593772" cy="18466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effectLst/>
                <a:latin typeface="+mn-lt"/>
                <a:ea typeface="+mn-ea"/>
                <a:cs typeface="+mn-cs"/>
              </a:rPr>
              <a:t>© 2023 Lockton Companies. All rights reserved.</a:t>
            </a:r>
            <a:endParaRPr lang="en-US" sz="600" dirty="0">
              <a:solidFill>
                <a:schemeClr val="bg1"/>
              </a:solidFill>
            </a:endParaRPr>
          </a:p>
        </p:txBody>
      </p:sp>
      <p:grpSp>
        <p:nvGrpSpPr>
          <p:cNvPr id="3" name="Group 2">
            <a:extLst>
              <a:ext uri="{FF2B5EF4-FFF2-40B4-BE49-F238E27FC236}">
                <a16:creationId xmlns:a16="http://schemas.microsoft.com/office/drawing/2014/main" id="{7A0D0456-B02E-4DCF-9739-1A0EF03025CD}"/>
              </a:ext>
            </a:extLst>
          </p:cNvPr>
          <p:cNvGrpSpPr/>
          <p:nvPr userDrawn="1"/>
        </p:nvGrpSpPr>
        <p:grpSpPr>
          <a:xfrm>
            <a:off x="606217" y="2792739"/>
            <a:ext cx="7132895" cy="861774"/>
            <a:chOff x="264367" y="2952393"/>
            <a:chExt cx="7132895" cy="861774"/>
          </a:xfrm>
        </p:grpSpPr>
        <p:cxnSp>
          <p:nvCxnSpPr>
            <p:cNvPr id="22" name="Straight Connector 21">
              <a:extLst>
                <a:ext uri="{FF2B5EF4-FFF2-40B4-BE49-F238E27FC236}">
                  <a16:creationId xmlns:a16="http://schemas.microsoft.com/office/drawing/2014/main" id="{55583751-896A-431C-A641-6382DB73D742}"/>
                </a:ext>
              </a:extLst>
            </p:cNvPr>
            <p:cNvCxnSpPr>
              <a:cxnSpLocks/>
            </p:cNvCxnSpPr>
            <p:nvPr userDrawn="1"/>
          </p:nvCxnSpPr>
          <p:spPr>
            <a:xfrm>
              <a:off x="348429" y="3592069"/>
              <a:ext cx="679092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58BED8B-2829-4B38-99C6-4AA3EC428E7D}"/>
                </a:ext>
              </a:extLst>
            </p:cNvPr>
            <p:cNvSpPr txBox="1"/>
            <p:nvPr userDrawn="1"/>
          </p:nvSpPr>
          <p:spPr>
            <a:xfrm>
              <a:off x="264367" y="2952393"/>
              <a:ext cx="7132895" cy="861774"/>
            </a:xfrm>
            <a:prstGeom prst="rect">
              <a:avLst/>
            </a:prstGeom>
            <a:noFill/>
          </p:spPr>
          <p:txBody>
            <a:bodyPr wrap="square" rtlCol="0">
              <a:spAutoFit/>
            </a:bodyPr>
            <a:lstStyle/>
            <a:p>
              <a:r>
                <a:rPr lang="en-US" sz="5000" i="1" dirty="0">
                  <a:solidFill>
                    <a:schemeClr val="bg1"/>
                  </a:solidFill>
                  <a:latin typeface="Garamond" panose="02020404030301010803" pitchFamily="18" charset="0"/>
                </a:rPr>
                <a:t>Independence changes everything.</a:t>
              </a:r>
            </a:p>
          </p:txBody>
        </p:sp>
      </p:grpSp>
      <p:pic>
        <p:nvPicPr>
          <p:cNvPr id="5" name="Graphic 4">
            <a:extLst>
              <a:ext uri="{FF2B5EF4-FFF2-40B4-BE49-F238E27FC236}">
                <a16:creationId xmlns:a16="http://schemas.microsoft.com/office/drawing/2014/main" id="{827CA985-CC98-DF09-EA7C-4E9A0DD9BA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63763" y="5604857"/>
            <a:ext cx="1648580" cy="861774"/>
          </a:xfrm>
          <a:prstGeom prst="rect">
            <a:avLst/>
          </a:prstGeom>
        </p:spPr>
      </p:pic>
    </p:spTree>
    <p:extLst>
      <p:ext uri="{BB962C8B-B14F-4D97-AF65-F5344CB8AC3E}">
        <p14:creationId xmlns:p14="http://schemas.microsoft.com/office/powerpoint/2010/main" val="2384443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pyright - White">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00DD20-52A6-4079-89A6-6552920B1995}"/>
              </a:ext>
            </a:extLst>
          </p:cNvPr>
          <p:cNvSpPr txBox="1"/>
          <p:nvPr userDrawn="1"/>
        </p:nvSpPr>
        <p:spPr>
          <a:xfrm>
            <a:off x="617420" y="6469339"/>
            <a:ext cx="4593772" cy="18466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kern="1200" dirty="0">
                <a:solidFill>
                  <a:schemeClr val="tx1"/>
                </a:solidFill>
                <a:effectLst/>
                <a:latin typeface="+mn-lt"/>
                <a:ea typeface="+mn-ea"/>
                <a:cs typeface="+mn-cs"/>
              </a:rPr>
              <a:t>© 2023 Lockton Companies. All rights reserved.</a:t>
            </a:r>
            <a:endParaRPr lang="en-US" sz="600" dirty="0">
              <a:solidFill>
                <a:schemeClr val="tx1"/>
              </a:solidFill>
            </a:endParaRPr>
          </a:p>
        </p:txBody>
      </p:sp>
      <p:grpSp>
        <p:nvGrpSpPr>
          <p:cNvPr id="3" name="Group 2">
            <a:extLst>
              <a:ext uri="{FF2B5EF4-FFF2-40B4-BE49-F238E27FC236}">
                <a16:creationId xmlns:a16="http://schemas.microsoft.com/office/drawing/2014/main" id="{7A0D0456-B02E-4DCF-9739-1A0EF03025CD}"/>
              </a:ext>
            </a:extLst>
          </p:cNvPr>
          <p:cNvGrpSpPr/>
          <p:nvPr userDrawn="1"/>
        </p:nvGrpSpPr>
        <p:grpSpPr>
          <a:xfrm>
            <a:off x="617420" y="2790022"/>
            <a:ext cx="7132895" cy="861774"/>
            <a:chOff x="264367" y="2952393"/>
            <a:chExt cx="7132895" cy="861774"/>
          </a:xfrm>
        </p:grpSpPr>
        <p:cxnSp>
          <p:nvCxnSpPr>
            <p:cNvPr id="22" name="Straight Connector 21">
              <a:extLst>
                <a:ext uri="{FF2B5EF4-FFF2-40B4-BE49-F238E27FC236}">
                  <a16:creationId xmlns:a16="http://schemas.microsoft.com/office/drawing/2014/main" id="{55583751-896A-431C-A641-6382DB73D742}"/>
                </a:ext>
              </a:extLst>
            </p:cNvPr>
            <p:cNvCxnSpPr>
              <a:cxnSpLocks/>
            </p:cNvCxnSpPr>
            <p:nvPr userDrawn="1"/>
          </p:nvCxnSpPr>
          <p:spPr>
            <a:xfrm>
              <a:off x="348429" y="3592069"/>
              <a:ext cx="679092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58BED8B-2829-4B38-99C6-4AA3EC428E7D}"/>
                </a:ext>
              </a:extLst>
            </p:cNvPr>
            <p:cNvSpPr txBox="1"/>
            <p:nvPr userDrawn="1"/>
          </p:nvSpPr>
          <p:spPr>
            <a:xfrm>
              <a:off x="264367" y="2952393"/>
              <a:ext cx="7132895" cy="861774"/>
            </a:xfrm>
            <a:prstGeom prst="rect">
              <a:avLst/>
            </a:prstGeom>
            <a:noFill/>
          </p:spPr>
          <p:txBody>
            <a:bodyPr wrap="square" rtlCol="0">
              <a:spAutoFit/>
            </a:bodyPr>
            <a:lstStyle/>
            <a:p>
              <a:r>
                <a:rPr lang="en-US" sz="5000" i="1" dirty="0">
                  <a:solidFill>
                    <a:schemeClr val="tx1"/>
                  </a:solidFill>
                  <a:latin typeface="Garamond" panose="02020404030301010803" pitchFamily="18" charset="0"/>
                </a:rPr>
                <a:t>Independence changes everything.</a:t>
              </a:r>
            </a:p>
          </p:txBody>
        </p:sp>
      </p:grpSp>
      <p:pic>
        <p:nvPicPr>
          <p:cNvPr id="9" name="Picture 8">
            <a:extLst>
              <a:ext uri="{FF2B5EF4-FFF2-40B4-BE49-F238E27FC236}">
                <a16:creationId xmlns:a16="http://schemas.microsoft.com/office/drawing/2014/main" id="{2167AE57-A5D2-4CC0-970F-5DCF9F06EE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5544" y="5446995"/>
            <a:ext cx="1978156" cy="1207010"/>
          </a:xfrm>
          <a:prstGeom prst="rect">
            <a:avLst/>
          </a:prstGeom>
        </p:spPr>
      </p:pic>
    </p:spTree>
    <p:extLst>
      <p:ext uri="{BB962C8B-B14F-4D97-AF65-F5344CB8AC3E}">
        <p14:creationId xmlns:p14="http://schemas.microsoft.com/office/powerpoint/2010/main" val="21963515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D4C431B-9809-40FE-89C6-02F8E3EB0887}"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855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393878-9825-4C9A-97F3-83F930F639C8}"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1224458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DD3A5F-A541-453D-802A-1A1EF1286E28}"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155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68D853-84E6-44AD-9AA4-1991D5D5280F}" type="datetime1">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2107548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0DF38C-3026-4455-8360-EB2FC9E3B3FA}" type="datetime1">
              <a:rPr lang="en-US" smtClean="0"/>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3108143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C7A25F-091D-47B2-AEEF-5F7EA95D780C}" type="datetime1">
              <a:rPr lang="en-US" smtClean="0"/>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333761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C44F208-CB7F-4800-AD21-65B6A088BC69}" type="datetime1">
              <a:rPr lang="en-US" smtClean="0"/>
              <a:t>10/31/2023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45801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C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3797B3-9E88-45DD-9105-BF71FF2429D8}"/>
              </a:ext>
            </a:extLst>
          </p:cNvPr>
          <p:cNvSpPr/>
          <p:nvPr userDrawn="1"/>
        </p:nvSpPr>
        <p:spPr>
          <a:xfrm>
            <a:off x="273947" y="273050"/>
            <a:ext cx="8596106" cy="6310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Title 1">
            <a:extLst>
              <a:ext uri="{FF2B5EF4-FFF2-40B4-BE49-F238E27FC236}">
                <a16:creationId xmlns:a16="http://schemas.microsoft.com/office/drawing/2014/main" id="{1178D576-DAA4-470C-BCE6-BB55A0F8D090}"/>
              </a:ext>
            </a:extLst>
          </p:cNvPr>
          <p:cNvSpPr>
            <a:spLocks noGrp="1"/>
          </p:cNvSpPr>
          <p:nvPr>
            <p:ph type="title" hasCustomPrompt="1"/>
          </p:nvPr>
        </p:nvSpPr>
        <p:spPr>
          <a:xfrm>
            <a:off x="685800" y="548640"/>
            <a:ext cx="7772400" cy="1088136"/>
          </a:xfrm>
          <a:prstGeom prst="rect">
            <a:avLst/>
          </a:prstGeom>
        </p:spPr>
        <p:txBody>
          <a:bodyPr lIns="0" anchor="b" anchorCtr="0">
            <a:noAutofit/>
          </a:bodyPr>
          <a:lstStyle>
            <a:lvl1pPr algn="l">
              <a:defRPr sz="3600" b="0" i="0">
                <a:solidFill>
                  <a:schemeClr val="bg1"/>
                </a:solidFill>
                <a:latin typeface="Garamond" panose="02020404030301010803" pitchFamily="18" charset="0"/>
              </a:defRPr>
            </a:lvl1pPr>
          </a:lstStyle>
          <a:p>
            <a:r>
              <a:rPr lang="en-US" dirty="0"/>
              <a:t>Add contents title</a:t>
            </a:r>
          </a:p>
        </p:txBody>
      </p:sp>
      <p:sp>
        <p:nvSpPr>
          <p:cNvPr id="9" name="Text Placeholder 9">
            <a:extLst>
              <a:ext uri="{FF2B5EF4-FFF2-40B4-BE49-F238E27FC236}">
                <a16:creationId xmlns:a16="http://schemas.microsoft.com/office/drawing/2014/main" id="{101DEE3D-BE80-416B-A1D5-A51076718DCE}"/>
              </a:ext>
            </a:extLst>
          </p:cNvPr>
          <p:cNvSpPr>
            <a:spLocks noGrp="1"/>
          </p:cNvSpPr>
          <p:nvPr>
            <p:ph type="body" sz="quarter" idx="11" hasCustomPrompt="1"/>
          </p:nvPr>
        </p:nvSpPr>
        <p:spPr>
          <a:xfrm>
            <a:off x="685801" y="2294279"/>
            <a:ext cx="365760" cy="3017520"/>
          </a:xfrm>
        </p:spPr>
        <p:txBody>
          <a:bodyPr>
            <a:normAutofit/>
          </a:bodyPr>
          <a:lstStyle>
            <a:lvl1pPr marL="0" indent="0">
              <a:spcAft>
                <a:spcPts val="1200"/>
              </a:spcAft>
              <a:buNone/>
              <a:defRPr sz="2400">
                <a:solidFill>
                  <a:schemeClr val="bg1"/>
                </a:solidFill>
                <a:latin typeface="+mj-lt"/>
              </a:defRPr>
            </a:lvl1pPr>
            <a:lvl2pPr marL="227013" indent="0">
              <a:buNone/>
              <a:defRPr/>
            </a:lvl2pPr>
            <a:lvl3pPr marL="461963" indent="0">
              <a:buNone/>
              <a:defRPr/>
            </a:lvl3pPr>
            <a:lvl4pPr marL="687387" indent="0">
              <a:buNone/>
              <a:defRPr/>
            </a:lvl4pPr>
            <a:lvl5pPr marL="914400" indent="0">
              <a:buNone/>
              <a:defRPr/>
            </a:lvl5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10" name="Text Placeholder 3">
            <a:extLst>
              <a:ext uri="{FF2B5EF4-FFF2-40B4-BE49-F238E27FC236}">
                <a16:creationId xmlns:a16="http://schemas.microsoft.com/office/drawing/2014/main" id="{DA651D98-555D-4F47-B1AD-C0A1AC1C01CB}"/>
              </a:ext>
            </a:extLst>
          </p:cNvPr>
          <p:cNvSpPr>
            <a:spLocks noGrp="1"/>
          </p:cNvSpPr>
          <p:nvPr>
            <p:ph type="body" sz="quarter" idx="12" hasCustomPrompt="1"/>
          </p:nvPr>
        </p:nvSpPr>
        <p:spPr>
          <a:xfrm>
            <a:off x="1252316" y="2293937"/>
            <a:ext cx="3977594" cy="3017520"/>
          </a:xfrm>
        </p:spPr>
        <p:txBody>
          <a:bodyPr>
            <a:normAutofit/>
          </a:bodyPr>
          <a:lstStyle>
            <a:lvl1pPr marL="0" indent="0">
              <a:spcAft>
                <a:spcPts val="1200"/>
              </a:spcAft>
              <a:buNone/>
              <a:defRPr sz="2400">
                <a:solidFill>
                  <a:schemeClr val="bg1"/>
                </a:solidFill>
                <a:latin typeface="+mj-lt"/>
              </a:defRPr>
            </a:lvl1pPr>
            <a:lvl2pPr>
              <a:lnSpc>
                <a:spcPts val="2400"/>
              </a:lnSpc>
              <a:spcAft>
                <a:spcPts val="1200"/>
              </a:spcAft>
              <a:defRPr sz="2000"/>
            </a:lvl2pPr>
            <a:lvl3pPr>
              <a:defRPr sz="2000"/>
            </a:lvl3pPr>
            <a:lvl4pPr>
              <a:defRPr sz="2000"/>
            </a:lvl4pPr>
            <a:lvl5pPr>
              <a:defRPr sz="2000"/>
            </a:lvl5pPr>
          </a:lstStyle>
          <a:p>
            <a:pPr lvl="0"/>
            <a:r>
              <a:rPr lang="en-US" dirty="0"/>
              <a:t>Section title</a:t>
            </a:r>
          </a:p>
        </p:txBody>
      </p:sp>
      <p:cxnSp>
        <p:nvCxnSpPr>
          <p:cNvPr id="11" name="Straight Connector 10">
            <a:extLst>
              <a:ext uri="{FF2B5EF4-FFF2-40B4-BE49-F238E27FC236}">
                <a16:creationId xmlns:a16="http://schemas.microsoft.com/office/drawing/2014/main" id="{ACC5A803-EFBB-495E-9F34-0326697C9828}"/>
              </a:ext>
            </a:extLst>
          </p:cNvPr>
          <p:cNvCxnSpPr>
            <a:cxnSpLocks/>
          </p:cNvCxnSpPr>
          <p:nvPr userDrawn="1"/>
        </p:nvCxnSpPr>
        <p:spPr>
          <a:xfrm>
            <a:off x="685800" y="1826611"/>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28236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1515B68-65B7-4D0B-94A8-47FBB99FFDD7}" type="datetime1">
              <a:rPr lang="en-US" smtClean="0"/>
              <a:t>10/31/2023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728A87-0D1A-4DCF-B50A-4504E583DBB1}" type="slidenum">
              <a:rPr lang="en-US" smtClean="0"/>
              <a:t>‹#›</a:t>
            </a:fld>
            <a:endParaRPr lang="en-US" dirty="0"/>
          </a:p>
        </p:txBody>
      </p:sp>
    </p:spTree>
    <p:extLst>
      <p:ext uri="{BB962C8B-B14F-4D97-AF65-F5344CB8AC3E}">
        <p14:creationId xmlns:p14="http://schemas.microsoft.com/office/powerpoint/2010/main" val="1340538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1D16DC-CBBA-4A05-8104-17D65CD134EA}" type="datetime1">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627671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B24EF-4E51-4B96-B388-53F48D296158}"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710602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507AB3-71D7-40B4-A59D-FDD451433035}"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1456621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E5B336-6AFD-384C-9F5C-3C5B718543B2}"/>
              </a:ext>
            </a:extLst>
          </p:cNvPr>
          <p:cNvSpPr>
            <a:spLocks noGrp="1"/>
          </p:cNvSpPr>
          <p:nvPr>
            <p:ph type="dt" sz="half" idx="10"/>
          </p:nvPr>
        </p:nvSpPr>
        <p:spPr/>
        <p:txBody>
          <a:bodyPr/>
          <a:lstStyle>
            <a:lvl1pPr>
              <a:defRPr/>
            </a:lvl1pPr>
          </a:lstStyle>
          <a:p>
            <a:r>
              <a:rPr lang="en-US" dirty="0"/>
              <a:t>000000 09/19</a:t>
            </a:r>
          </a:p>
        </p:txBody>
      </p:sp>
      <p:sp>
        <p:nvSpPr>
          <p:cNvPr id="5" name="Footer Placeholder 4">
            <a:extLst>
              <a:ext uri="{FF2B5EF4-FFF2-40B4-BE49-F238E27FC236}">
                <a16:creationId xmlns:a16="http://schemas.microsoft.com/office/drawing/2014/main"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r>
              <a:rPr lang="en-US" dirty="0"/>
              <a:t>Confidential, unpublished property of Cigna. Do not duplicate or distribute. Use and distribution limited solely to authorized personnel. © 2019 Cigna</a:t>
            </a:r>
          </a:p>
        </p:txBody>
      </p:sp>
      <p:sp>
        <p:nvSpPr>
          <p:cNvPr id="6" name="Slide Number Placeholder 5">
            <a:extLst>
              <a:ext uri="{FF2B5EF4-FFF2-40B4-BE49-F238E27FC236}">
                <a16:creationId xmlns:a16="http://schemas.microsoft.com/office/drawing/2014/main" id="{44CA75EE-78A1-2E43-A698-A02C0D41A643}"/>
              </a:ext>
            </a:extLst>
          </p:cNvPr>
          <p:cNvSpPr>
            <a:spLocks noGrp="1"/>
          </p:cNvSpPr>
          <p:nvPr>
            <p:ph type="sldNum" sz="quarter" idx="12"/>
          </p:nvPr>
        </p:nvSpPr>
        <p:spPr/>
        <p:txBody>
          <a:bodyPr/>
          <a:lstStyle/>
          <a:p>
            <a:fld id="{933D77C5-7D33-F54D-9A33-ABFE7C9FDC16}" type="slidenum">
              <a:rPr lang="en-US" smtClean="0"/>
              <a:t>‹#›</a:t>
            </a:fld>
            <a:endParaRPr lang="en-US" dirty="0"/>
          </a:p>
        </p:txBody>
      </p:sp>
    </p:spTree>
    <p:extLst>
      <p:ext uri="{BB962C8B-B14F-4D97-AF65-F5344CB8AC3E}">
        <p14:creationId xmlns:p14="http://schemas.microsoft.com/office/powerpoint/2010/main" val="1847460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hre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3" name="Content Placeholder 2"/>
          <p:cNvSpPr>
            <a:spLocks noGrp="1"/>
          </p:cNvSpPr>
          <p:nvPr>
            <p:ph idx="1" hasCustomPrompt="1"/>
          </p:nvPr>
        </p:nvSpPr>
        <p:spPr>
          <a:xfrm>
            <a:off x="446753" y="3261675"/>
            <a:ext cx="2430000" cy="2663925"/>
          </a:xfrm>
        </p:spPr>
        <p:txBody>
          <a:bodyPr/>
          <a:lstStyle>
            <a:lvl1pPr marL="0" indent="0">
              <a:buNone/>
              <a:defRPr sz="975" baseline="0"/>
            </a:lvl1pPr>
            <a:lvl5pPr>
              <a:defRPr/>
            </a:lvl5pPr>
          </a:lstStyle>
          <a:p>
            <a:pPr lvl="0"/>
            <a:r>
              <a:rPr lang="en-US" noProof="0" dirty="0"/>
              <a:t>Click to add text</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1677" y="3261675"/>
            <a:ext cx="2430000" cy="2663925"/>
          </a:xfrm>
        </p:spPr>
        <p:txBody>
          <a:bodyPr/>
          <a:lstStyle>
            <a:lvl1pPr marL="0" indent="0">
              <a:buNone/>
              <a:defRPr sz="975" baseline="0"/>
            </a:lvl1pPr>
            <a:lvl5pPr>
              <a:defRPr/>
            </a:lvl5pPr>
          </a:lstStyle>
          <a:p>
            <a:pPr lvl="0"/>
            <a:r>
              <a:rPr lang="en-US" noProof="0" dirty="0"/>
              <a:t>Click to add text                         </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6096600" y="3261674"/>
            <a:ext cx="2430000" cy="2663926"/>
          </a:xfrm>
        </p:spPr>
        <p:txBody>
          <a:bodyPr/>
          <a:lstStyle>
            <a:lvl1pPr marL="0" indent="0">
              <a:buNone/>
              <a:defRPr sz="975" baseline="0"/>
            </a:lvl1pPr>
            <a:lvl5pPr>
              <a:defRPr/>
            </a:lvl5pPr>
          </a:lstStyle>
          <a:p>
            <a:pPr lvl="0"/>
            <a:r>
              <a:rPr lang="en-US" noProof="0" dirty="0"/>
              <a:t>Click to add text</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269100" y="5559691"/>
            <a:ext cx="7451705" cy="365909"/>
          </a:xfrm>
          <a:prstGeom prst="rect">
            <a:avLst/>
          </a:prstGeom>
        </p:spPr>
        <p:txBody>
          <a:bodyPr vert="horz" lIns="0" tIns="0" rIns="0" bIns="0" rtlCol="0" anchor="b" anchorCtr="0"/>
          <a:lstStyle>
            <a:lvl1pPr marL="99900" indent="-99900" algn="l">
              <a:buFont typeface="+mj-lt"/>
              <a:buAutoNum type="arabicPeriod"/>
              <a:defRPr sz="750" b="0" i="0">
                <a:solidFill>
                  <a:schemeClr val="tx1"/>
                </a:solidFill>
                <a:latin typeface="Arial Narrow" panose="020B0604020202020204" pitchFamily="34" charset="0"/>
                <a:cs typeface="Arial Narrow" panose="020B0604020202020204" pitchFamily="34" charset="0"/>
              </a:defRPr>
            </a:lvl1pPr>
          </a:lstStyle>
          <a:p>
            <a:endParaRPr lang="en-US" dirty="0"/>
          </a:p>
        </p:txBody>
      </p:sp>
      <p:sp>
        <p:nvSpPr>
          <p:cNvPr id="4" name="Text Placeholder 10">
            <a:extLst>
              <a:ext uri="{FF2B5EF4-FFF2-40B4-BE49-F238E27FC236}">
                <a16:creationId xmlns:a16="http://schemas.microsoft.com/office/drawing/2014/main" id="{08633963-0356-59F1-43E5-7D043FB5AEC9}"/>
              </a:ext>
            </a:extLst>
          </p:cNvPr>
          <p:cNvSpPr>
            <a:spLocks noGrp="1"/>
          </p:cNvSpPr>
          <p:nvPr>
            <p:ph type="body" sz="quarter" idx="15"/>
          </p:nvPr>
        </p:nvSpPr>
        <p:spPr>
          <a:xfrm>
            <a:off x="269082" y="1355659"/>
            <a:ext cx="8604647" cy="365909"/>
          </a:xfrm>
        </p:spPr>
        <p:txBody>
          <a:bodyPr/>
          <a:lstStyle>
            <a:lvl1pPr marL="0" indent="0">
              <a:buNone/>
              <a:defRPr b="1"/>
            </a:lvl1pPr>
            <a:lvl2pPr marL="135000" indent="0">
              <a:buNone/>
              <a:defRPr/>
            </a:lvl2pPr>
            <a:lvl3pPr marL="270000" indent="0">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306123923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A.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4236300" cy="4377600"/>
          </a:xfrm>
        </p:spPr>
        <p:txBody>
          <a:bodyPr/>
          <a:lstStyle>
            <a:lvl1pPr marL="0" indent="0">
              <a:buNone/>
              <a:defRPr sz="975"/>
            </a:lvl1pPr>
          </a:lstStyle>
          <a:p>
            <a:pPr lvl="0"/>
            <a:r>
              <a:rPr lang="en-US" noProof="0" dirty="0"/>
              <a:t>Click to add text</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4638600" y="1548000"/>
            <a:ext cx="4236300" cy="4377600"/>
          </a:xfrm>
        </p:spPr>
        <p:txBody>
          <a:bodyPr/>
          <a:lstStyle>
            <a:lvl1pPr marL="0" indent="0">
              <a:buNone/>
              <a:defRPr sz="975"/>
            </a:lvl1pPr>
          </a:lstStyle>
          <a:p>
            <a:pPr lvl="0"/>
            <a:r>
              <a:rPr lang="en-US" noProof="0" dirty="0"/>
              <a:t>Click to add text</a:t>
            </a:r>
          </a:p>
        </p:txBody>
      </p:sp>
      <p:sp>
        <p:nvSpPr>
          <p:cNvPr id="5" name="Slide Number Placeholder 8">
            <a:extLst>
              <a:ext uri="{FF2B5EF4-FFF2-40B4-BE49-F238E27FC236}">
                <a16:creationId xmlns:a16="http://schemas.microsoft.com/office/drawing/2014/main" id="{D9A2B070-99D6-9A6E-A052-FFC20848607E}"/>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AEBC2FAB-A1A1-EF6E-18EB-49FCA22E8D1D}"/>
              </a:ext>
            </a:extLst>
          </p:cNvPr>
          <p:cNvSpPr>
            <a:spLocks noGrp="1"/>
          </p:cNvSpPr>
          <p:nvPr>
            <p:ph type="ftr" sz="quarter" idx="3"/>
          </p:nvPr>
        </p:nvSpPr>
        <p:spPr>
          <a:xfrm>
            <a:off x="269100" y="5563405"/>
            <a:ext cx="8604629" cy="365909"/>
          </a:xfrm>
          <a:prstGeom prst="rect">
            <a:avLst/>
          </a:prstGeom>
        </p:spPr>
        <p:txBody>
          <a:bodyPr vert="horz" lIns="0" tIns="0" rIns="0" bIns="0" rtlCol="0" anchor="b" anchorCtr="0"/>
          <a:lstStyle>
            <a:lvl1pPr marL="99900" indent="-99900" algn="l">
              <a:buFont typeface="+mj-lt"/>
              <a:buAutoNum type="arabicPeriod"/>
              <a:defRPr sz="750" baseline="0">
                <a:solidFill>
                  <a:schemeClr val="tx1"/>
                </a:solidFill>
                <a:latin typeface="Arial Narrow"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292543436"/>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hree Content-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3" name="Content Placeholder 2"/>
          <p:cNvSpPr>
            <a:spLocks noGrp="1"/>
          </p:cNvSpPr>
          <p:nvPr>
            <p:ph idx="1" hasCustomPrompt="1"/>
          </p:nvPr>
        </p:nvSpPr>
        <p:spPr>
          <a:xfrm>
            <a:off x="280314" y="1548000"/>
            <a:ext cx="2623104" cy="4377600"/>
          </a:xfrm>
        </p:spPr>
        <p:txBody>
          <a:bodyPr/>
          <a:lstStyle>
            <a:lvl1pPr>
              <a:defRPr sz="900"/>
            </a:lvl1pPr>
            <a:lvl2pPr>
              <a:defRPr sz="900"/>
            </a:lvl2pPr>
            <a:lvl3pPr>
              <a:defRPr sz="900"/>
            </a:lvl3pPr>
            <a:lvl4pPr>
              <a:defRPr sz="900"/>
            </a:lvl4pPr>
            <a:lvl5pPr>
              <a:defRPr sz="900"/>
            </a:lvl5pPr>
            <a:lvl6pPr>
              <a:defRPr sz="900"/>
            </a:lvl6pPr>
            <a:lvl7pPr>
              <a:defRPr sz="900"/>
            </a:lvl7pPr>
            <a:lvl8pPr>
              <a:defRPr sz="900"/>
            </a:lvl8pPr>
            <a:lvl9pPr>
              <a:defRPr sz="900"/>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66055" y="1548000"/>
            <a:ext cx="2623104" cy="4377600"/>
          </a:xfrm>
        </p:spPr>
        <p:txBody>
          <a:bodyPr/>
          <a:lstStyle>
            <a:lvl1pPr>
              <a:defRPr sz="900"/>
            </a:lvl1pPr>
            <a:lvl2pPr>
              <a:defRPr sz="900"/>
            </a:lvl2pPr>
            <a:lvl3pPr>
              <a:defRPr sz="900"/>
            </a:lvl3pPr>
            <a:lvl4pPr>
              <a:defRPr sz="900"/>
            </a:lvl4pPr>
            <a:lvl5pPr>
              <a:defRPr sz="900"/>
            </a:lvl5pPr>
            <a:lvl6pPr>
              <a:defRPr sz="900"/>
            </a:lvl6pPr>
            <a:lvl7pPr>
              <a:defRPr sz="900"/>
            </a:lvl7pPr>
            <a:lvl8pPr>
              <a:defRPr sz="900"/>
            </a:lvl8pPr>
            <a:lvl9pPr>
              <a:defRPr sz="900"/>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6251796" y="1548000"/>
            <a:ext cx="2623104" cy="4377600"/>
          </a:xfrm>
        </p:spPr>
        <p:txBody>
          <a:bodyPr/>
          <a:lstStyle>
            <a:lvl1pPr>
              <a:defRPr sz="900"/>
            </a:lvl1pPr>
            <a:lvl2pPr>
              <a:defRPr sz="900"/>
            </a:lvl2pPr>
            <a:lvl3pPr>
              <a:defRPr sz="900"/>
            </a:lvl3pPr>
            <a:lvl4pPr>
              <a:defRPr sz="900"/>
            </a:lvl4pPr>
            <a:lvl5pPr>
              <a:defRPr sz="900"/>
            </a:lvl5pPr>
            <a:lvl6pPr>
              <a:defRPr sz="900"/>
            </a:lvl6pPr>
            <a:lvl7pPr>
              <a:defRPr sz="900"/>
            </a:lvl7pPr>
            <a:lvl8pPr>
              <a:defRPr sz="900"/>
            </a:lvl8pPr>
            <a:lvl9pPr>
              <a:defRPr sz="900"/>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269100" y="5559692"/>
            <a:ext cx="8604900" cy="365909"/>
          </a:xfrm>
          <a:prstGeom prst="rect">
            <a:avLst/>
          </a:prstGeom>
        </p:spPr>
        <p:txBody>
          <a:bodyPr vert="horz" lIns="0" tIns="0" rIns="0" bIns="0" rtlCol="0" anchor="b" anchorCtr="0"/>
          <a:lstStyle>
            <a:lvl1pPr marL="32400" indent="-32400" algn="l">
              <a:buFont typeface="+mj-lt"/>
              <a:buAutoNum type="arabicPeriod"/>
              <a:defRPr sz="750" b="0" i="0">
                <a:solidFill>
                  <a:schemeClr val="tx1"/>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2155364876"/>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spcAft>
                <a:spcPts val="900"/>
              </a:spcAft>
              <a:defRPr sz="1050"/>
            </a:lvl1pPr>
            <a:lvl2pPr>
              <a:defRPr sz="1050"/>
            </a:lvl2pPr>
            <a:lvl3pPr>
              <a:defRPr sz="1050"/>
            </a:lvl3pPr>
            <a:lvl4pPr>
              <a:defRPr sz="1050"/>
            </a:lvl4pPr>
            <a:lvl5pPr>
              <a:defRPr sz="1050"/>
            </a:lvl5pPr>
          </a:lstStyle>
          <a:p>
            <a:pPr lvl="0"/>
            <a:r>
              <a:rPr lang="en-US" noProof="0" dirty="0"/>
              <a:t>Click to add text                                                                                                                                </a:t>
            </a:r>
            <a:br>
              <a:rPr lang="en-US" noProof="0" dirty="0"/>
            </a:br>
            <a:r>
              <a:rPr lang="en-US" noProof="0" dirty="0"/>
              <a:t>Enter &amp; TAB to view next text style                                                                                                           </a:t>
            </a:r>
            <a:br>
              <a:rPr lang="en-US" noProof="0" dirty="0"/>
            </a:br>
            <a:r>
              <a:rPr lang="en-US" noProof="0" dirty="0"/>
              <a:t>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Slide Number Placeholder 8">
            <a:extLst>
              <a:ext uri="{FF2B5EF4-FFF2-40B4-BE49-F238E27FC236}">
                <a16:creationId xmlns:a16="http://schemas.microsoft.com/office/drawing/2014/main" id="{41A7E116-CA9E-F32F-08A2-368D60B188F6}"/>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12" name="Footer Placeholder 40">
            <a:extLst>
              <a:ext uri="{FF2B5EF4-FFF2-40B4-BE49-F238E27FC236}">
                <a16:creationId xmlns:a16="http://schemas.microsoft.com/office/drawing/2014/main" id="{3628D3BB-175B-0ABB-F3DF-34D5D8DF68E0}"/>
              </a:ext>
            </a:extLst>
          </p:cNvPr>
          <p:cNvSpPr>
            <a:spLocks noGrp="1"/>
          </p:cNvSpPr>
          <p:nvPr>
            <p:ph type="ftr" sz="quarter" idx="3"/>
          </p:nvPr>
        </p:nvSpPr>
        <p:spPr>
          <a:xfrm>
            <a:off x="269100" y="5559692"/>
            <a:ext cx="8604900" cy="365909"/>
          </a:xfrm>
          <a:prstGeom prst="rect">
            <a:avLst/>
          </a:prstGeom>
        </p:spPr>
        <p:txBody>
          <a:bodyPr vert="horz" lIns="0" tIns="0" rIns="0" bIns="0" rtlCol="0" anchor="b" anchorCtr="0"/>
          <a:lstStyle>
            <a:lvl1pPr marL="99900" indent="-99900" algn="l">
              <a:buFont typeface="+mj-lt"/>
              <a:buAutoNum type="arabicPeriod"/>
              <a:defRPr sz="750" b="0" i="0">
                <a:solidFill>
                  <a:schemeClr val="tx1">
                    <a:lumMod val="95000"/>
                    <a:lumOff val="5000"/>
                  </a:schemeClr>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92903712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spcAft>
                <a:spcPts val="900"/>
              </a:spcAft>
              <a:defRPr sz="1050"/>
            </a:lvl1pPr>
            <a:lvl2pPr>
              <a:defRPr sz="1050"/>
            </a:lvl2pPr>
            <a:lvl3pPr>
              <a:defRPr sz="1050"/>
            </a:lvl3pPr>
            <a:lvl4pPr>
              <a:defRPr sz="1050"/>
            </a:lvl4pPr>
            <a:lvl5pPr>
              <a:defRPr sz="1050"/>
            </a:lvl5pPr>
          </a:lstStyle>
          <a:p>
            <a:pPr lvl="0"/>
            <a:r>
              <a:rPr lang="en-US" noProof="0" dirty="0"/>
              <a:t>Click to add text                                                                                                                                </a:t>
            </a:r>
            <a:br>
              <a:rPr lang="en-US" noProof="0" dirty="0"/>
            </a:br>
            <a:r>
              <a:rPr lang="en-US" noProof="0" dirty="0"/>
              <a:t>Enter &amp; TAB to view next text style                                                                                                           </a:t>
            </a:r>
            <a:br>
              <a:rPr lang="en-US" noProof="0" dirty="0"/>
            </a:br>
            <a:r>
              <a:rPr lang="en-US" noProof="0" dirty="0"/>
              <a:t>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Slide Number Placeholder 8">
            <a:extLst>
              <a:ext uri="{FF2B5EF4-FFF2-40B4-BE49-F238E27FC236}">
                <a16:creationId xmlns:a16="http://schemas.microsoft.com/office/drawing/2014/main" id="{41A7E116-CA9E-F32F-08A2-368D60B188F6}"/>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12" name="Footer Placeholder 40">
            <a:extLst>
              <a:ext uri="{FF2B5EF4-FFF2-40B4-BE49-F238E27FC236}">
                <a16:creationId xmlns:a16="http://schemas.microsoft.com/office/drawing/2014/main" id="{3628D3BB-175B-0ABB-F3DF-34D5D8DF68E0}"/>
              </a:ext>
            </a:extLst>
          </p:cNvPr>
          <p:cNvSpPr>
            <a:spLocks noGrp="1"/>
          </p:cNvSpPr>
          <p:nvPr>
            <p:ph type="ftr" sz="quarter" idx="3"/>
          </p:nvPr>
        </p:nvSpPr>
        <p:spPr>
          <a:xfrm>
            <a:off x="269100" y="5559692"/>
            <a:ext cx="8604900" cy="365909"/>
          </a:xfrm>
          <a:prstGeom prst="rect">
            <a:avLst/>
          </a:prstGeom>
        </p:spPr>
        <p:txBody>
          <a:bodyPr vert="horz" lIns="0" tIns="0" rIns="0" bIns="0" rtlCol="0" anchor="b" anchorCtr="0"/>
          <a:lstStyle>
            <a:lvl1pPr marL="99900" indent="-99900" algn="l">
              <a:buFont typeface="+mj-lt"/>
              <a:buAutoNum type="arabicPeriod"/>
              <a:defRPr sz="750" b="0" i="0">
                <a:solidFill>
                  <a:schemeClr val="tx1">
                    <a:lumMod val="95000"/>
                    <a:lumOff val="5000"/>
                  </a:schemeClr>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38940585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OC -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70AAC60-95E6-4F4A-A4B8-81452661D4EB}"/>
              </a:ext>
            </a:extLst>
          </p:cNvPr>
          <p:cNvSpPr>
            <a:spLocks noGrp="1"/>
          </p:cNvSpPr>
          <p:nvPr>
            <p:ph type="title" hasCustomPrompt="1"/>
          </p:nvPr>
        </p:nvSpPr>
        <p:spPr>
          <a:xfrm>
            <a:off x="685800" y="548640"/>
            <a:ext cx="7772400" cy="1088136"/>
          </a:xfrm>
          <a:prstGeom prst="rect">
            <a:avLst/>
          </a:prstGeom>
        </p:spPr>
        <p:txBody>
          <a:bodyPr lIns="0" anchor="b" anchorCtr="0">
            <a:noAutofit/>
          </a:bodyPr>
          <a:lstStyle>
            <a:lvl1pPr algn="l">
              <a:defRPr sz="4000" b="0" i="0">
                <a:solidFill>
                  <a:schemeClr val="tx1"/>
                </a:solidFill>
                <a:latin typeface="Garamond" panose="02020404030301010803" pitchFamily="18" charset="0"/>
              </a:defRPr>
            </a:lvl1pPr>
          </a:lstStyle>
          <a:p>
            <a:r>
              <a:rPr lang="en-US" dirty="0"/>
              <a:t>Add contents title</a:t>
            </a:r>
          </a:p>
        </p:txBody>
      </p:sp>
      <p:cxnSp>
        <p:nvCxnSpPr>
          <p:cNvPr id="8" name="Straight Connector 7">
            <a:extLst>
              <a:ext uri="{FF2B5EF4-FFF2-40B4-BE49-F238E27FC236}">
                <a16:creationId xmlns:a16="http://schemas.microsoft.com/office/drawing/2014/main" id="{79D51409-E6A3-4644-81E8-E4AE4CF199A2}"/>
              </a:ext>
            </a:extLst>
          </p:cNvPr>
          <p:cNvCxnSpPr>
            <a:cxnSpLocks/>
          </p:cNvCxnSpPr>
          <p:nvPr userDrawn="1"/>
        </p:nvCxnSpPr>
        <p:spPr>
          <a:xfrm>
            <a:off x="685800" y="1826611"/>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15FB8F38-EA7A-4C50-B700-AE0F4CF919D8}"/>
              </a:ext>
            </a:extLst>
          </p:cNvPr>
          <p:cNvSpPr>
            <a:spLocks noGrp="1"/>
          </p:cNvSpPr>
          <p:nvPr>
            <p:ph type="body" sz="quarter" idx="11" hasCustomPrompt="1"/>
          </p:nvPr>
        </p:nvSpPr>
        <p:spPr>
          <a:xfrm>
            <a:off x="685801" y="2294279"/>
            <a:ext cx="365760" cy="3017520"/>
          </a:xfrm>
        </p:spPr>
        <p:txBody>
          <a:bodyPr>
            <a:normAutofit/>
          </a:bodyPr>
          <a:lstStyle>
            <a:lvl1pPr marL="0" indent="0">
              <a:spcAft>
                <a:spcPts val="1200"/>
              </a:spcAft>
              <a:buNone/>
              <a:defRPr sz="2400">
                <a:latin typeface="+mj-lt"/>
              </a:defRPr>
            </a:lvl1pPr>
            <a:lvl2pPr marL="227013" indent="0">
              <a:buNone/>
              <a:defRPr/>
            </a:lvl2pPr>
            <a:lvl3pPr marL="461963" indent="0">
              <a:buNone/>
              <a:defRPr/>
            </a:lvl3pPr>
            <a:lvl4pPr marL="687387" indent="0">
              <a:buNone/>
              <a:defRPr/>
            </a:lvl4pPr>
            <a:lvl5pPr marL="914400" indent="0">
              <a:buNone/>
              <a:defRPr/>
            </a:lvl5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11" name="Text Placeholder 3">
            <a:extLst>
              <a:ext uri="{FF2B5EF4-FFF2-40B4-BE49-F238E27FC236}">
                <a16:creationId xmlns:a16="http://schemas.microsoft.com/office/drawing/2014/main" id="{2CC2803F-916E-4A8F-947E-EDCB9C771833}"/>
              </a:ext>
            </a:extLst>
          </p:cNvPr>
          <p:cNvSpPr>
            <a:spLocks noGrp="1"/>
          </p:cNvSpPr>
          <p:nvPr>
            <p:ph type="body" sz="quarter" idx="12" hasCustomPrompt="1"/>
          </p:nvPr>
        </p:nvSpPr>
        <p:spPr>
          <a:xfrm>
            <a:off x="1252316" y="2293937"/>
            <a:ext cx="3977594" cy="3017520"/>
          </a:xfrm>
        </p:spPr>
        <p:txBody>
          <a:bodyPr>
            <a:normAutofit/>
          </a:bodyPr>
          <a:lstStyle>
            <a:lvl1pPr marL="0" indent="0">
              <a:spcAft>
                <a:spcPts val="1200"/>
              </a:spcAft>
              <a:buNone/>
              <a:defRPr sz="2400">
                <a:latin typeface="+mj-lt"/>
              </a:defRPr>
            </a:lvl1pPr>
            <a:lvl2pPr>
              <a:lnSpc>
                <a:spcPts val="2400"/>
              </a:lnSpc>
              <a:spcAft>
                <a:spcPts val="1200"/>
              </a:spcAft>
              <a:defRPr sz="2000"/>
            </a:lvl2pPr>
            <a:lvl3pPr>
              <a:defRPr sz="2000"/>
            </a:lvl3pPr>
            <a:lvl4pPr>
              <a:defRPr sz="2000"/>
            </a:lvl4pPr>
            <a:lvl5pPr>
              <a:defRPr sz="2000"/>
            </a:lvl5pPr>
          </a:lstStyle>
          <a:p>
            <a:pPr lvl="0"/>
            <a:r>
              <a:rPr lang="en-US" dirty="0"/>
              <a:t>Section title</a:t>
            </a:r>
          </a:p>
        </p:txBody>
      </p:sp>
      <p:sp>
        <p:nvSpPr>
          <p:cNvPr id="14" name="Rectangle 13">
            <a:extLst>
              <a:ext uri="{FF2B5EF4-FFF2-40B4-BE49-F238E27FC236}">
                <a16:creationId xmlns:a16="http://schemas.microsoft.com/office/drawing/2014/main" id="{A954F374-785C-44B1-8E90-98EC49BAF86E}"/>
              </a:ext>
            </a:extLst>
          </p:cNvPr>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34664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INGLE HEADLINE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2756-B84F-5344-9794-24B193253D5D}"/>
              </a:ext>
            </a:extLst>
          </p:cNvPr>
          <p:cNvSpPr>
            <a:spLocks noGrp="1"/>
          </p:cNvSpPr>
          <p:nvPr>
            <p:ph type="title"/>
          </p:nvPr>
        </p:nvSpPr>
        <p:spPr>
          <a:xfrm>
            <a:off x="266701" y="346202"/>
            <a:ext cx="8233719" cy="406265"/>
          </a:xfrm>
        </p:spPr>
        <p:txBody>
          <a:bodyPr lIns="0" rIns="0" anchor="t" anchorCtr="0">
            <a:spAutoFit/>
          </a:bodyPr>
          <a:lstStyle>
            <a:lvl1pPr>
              <a:defRPr sz="2400" b="0" cap="all" baseline="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DAE5B336-6AFD-384C-9F5C-3C5B718543B2}"/>
              </a:ext>
            </a:extLst>
          </p:cNvPr>
          <p:cNvSpPr>
            <a:spLocks noGrp="1"/>
          </p:cNvSpPr>
          <p:nvPr>
            <p:ph type="dt" sz="half" idx="10"/>
          </p:nvPr>
        </p:nvSpPr>
        <p:spPr/>
        <p:txBody>
          <a:bodyPr/>
          <a:lstStyle>
            <a:lvl1pPr>
              <a:defRPr/>
            </a:lvl1pPr>
          </a:lstStyle>
          <a:p>
            <a:r>
              <a:rPr lang="en-US" dirty="0"/>
              <a:t>000000 09/19</a:t>
            </a:r>
          </a:p>
        </p:txBody>
      </p:sp>
      <p:sp>
        <p:nvSpPr>
          <p:cNvPr id="5" name="Footer Placeholder 4">
            <a:extLst>
              <a:ext uri="{FF2B5EF4-FFF2-40B4-BE49-F238E27FC236}">
                <a16:creationId xmlns:a16="http://schemas.microsoft.com/office/drawing/2014/main"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r>
              <a:rPr lang="en-US" dirty="0"/>
              <a:t>Confidential, unpublished property of Cigna. Do not duplicate or distribute. Use and distribution limited solely to authorized personnel. © 2019 Cigna</a:t>
            </a:r>
          </a:p>
        </p:txBody>
      </p:sp>
      <p:sp>
        <p:nvSpPr>
          <p:cNvPr id="6" name="Slide Number Placeholder 5">
            <a:extLst>
              <a:ext uri="{FF2B5EF4-FFF2-40B4-BE49-F238E27FC236}">
                <a16:creationId xmlns:a16="http://schemas.microsoft.com/office/drawing/2014/main" id="{44CA75EE-78A1-2E43-A698-A02C0D41A643}"/>
              </a:ext>
            </a:extLst>
          </p:cNvPr>
          <p:cNvSpPr>
            <a:spLocks noGrp="1"/>
          </p:cNvSpPr>
          <p:nvPr>
            <p:ph type="sldNum" sz="quarter" idx="12"/>
          </p:nvPr>
        </p:nvSpPr>
        <p:spPr/>
        <p:txBody>
          <a:bodyPr/>
          <a:lstStyle/>
          <a:p>
            <a:fld id="{933D77C5-7D33-F54D-9A33-ABFE7C9FDC16}" type="slidenum">
              <a:rPr lang="en-US" smtClean="0"/>
              <a:t>‹#›</a:t>
            </a:fld>
            <a:endParaRPr lang="en-US" dirty="0"/>
          </a:p>
        </p:txBody>
      </p:sp>
    </p:spTree>
    <p:extLst>
      <p:ext uri="{BB962C8B-B14F-4D97-AF65-F5344CB8AC3E}">
        <p14:creationId xmlns:p14="http://schemas.microsoft.com/office/powerpoint/2010/main" val="1577924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OUBL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08C7-F558-494B-B205-9D9CCEFB8532}"/>
              </a:ext>
            </a:extLst>
          </p:cNvPr>
          <p:cNvSpPr>
            <a:spLocks noGrp="1"/>
          </p:cNvSpPr>
          <p:nvPr>
            <p:ph type="ctrTitle"/>
          </p:nvPr>
        </p:nvSpPr>
        <p:spPr>
          <a:xfrm>
            <a:off x="274397" y="386054"/>
            <a:ext cx="8710275" cy="1120764"/>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75B7B1D-B256-2A40-B450-9E58E5D249A4}"/>
              </a:ext>
            </a:extLst>
          </p:cNvPr>
          <p:cNvSpPr>
            <a:spLocks noGrp="1"/>
          </p:cNvSpPr>
          <p:nvPr>
            <p:ph type="subTitle" idx="1"/>
          </p:nvPr>
        </p:nvSpPr>
        <p:spPr>
          <a:xfrm>
            <a:off x="274397" y="1425887"/>
            <a:ext cx="8710275" cy="2595703"/>
          </a:xfrm>
        </p:spPr>
        <p:txBody>
          <a:bodyPr lIns="0" tIns="0" rIns="0">
            <a:normAutofit/>
          </a:bodyPr>
          <a:lstStyle>
            <a:lvl1pPr marL="0" indent="0" algn="l">
              <a:buNone/>
              <a:defRPr lang="en-US" sz="8000" kern="1200" cap="all" baseline="0" dirty="0">
                <a:solidFill>
                  <a:schemeClr val="accent2"/>
                </a:solidFill>
                <a:latin typeface="+mn-lt"/>
                <a:ea typeface="+mn-ea"/>
                <a:cs typeface="+mn-cs"/>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FF4A7EF4-F075-0842-914C-484A72CBE78D}"/>
              </a:ext>
            </a:extLst>
          </p:cNvPr>
          <p:cNvSpPr>
            <a:spLocks noGrp="1"/>
          </p:cNvSpPr>
          <p:nvPr>
            <p:ph type="dt" sz="half" idx="10"/>
          </p:nvPr>
        </p:nvSpPr>
        <p:spPr>
          <a:xfrm>
            <a:off x="0" y="6528816"/>
            <a:ext cx="1188720" cy="329184"/>
          </a:xfrm>
          <a:prstGeom prst="rect">
            <a:avLst/>
          </a:prstGeo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pPr defTabSz="457189" fontAlgn="base">
              <a:spcBef>
                <a:spcPct val="0"/>
              </a:spcBef>
              <a:spcAft>
                <a:spcPct val="0"/>
              </a:spcAft>
            </a:pPr>
            <a:r>
              <a:rPr lang="en-US" dirty="0">
                <a:solidFill>
                  <a:prstClr val="white">
                    <a:lumMod val="50000"/>
                  </a:prstClr>
                </a:solidFill>
              </a:rPr>
              <a:t>000000 09/19</a:t>
            </a:r>
          </a:p>
        </p:txBody>
      </p:sp>
      <p:sp>
        <p:nvSpPr>
          <p:cNvPr id="10" name="Rectangle 7">
            <a:extLst>
              <a:ext uri="{FF2B5EF4-FFF2-40B4-BE49-F238E27FC236}">
                <a16:creationId xmlns:a16="http://schemas.microsoft.com/office/drawing/2014/main" id="{6E979B7F-6C1E-5F46-95E0-C3C87BC2CCFF}"/>
              </a:ext>
            </a:extLst>
          </p:cNvPr>
          <p:cNvSpPr>
            <a:spLocks noGrp="1" noChangeArrowheads="1"/>
          </p:cNvSpPr>
          <p:nvPr>
            <p:ph type="ftr" sz="quarter" idx="11"/>
          </p:nvPr>
        </p:nvSpPr>
        <p:spPr>
          <a:xfrm>
            <a:off x="1371600" y="6532988"/>
            <a:ext cx="6400800" cy="325013"/>
          </a:xfrm>
          <a:solidFill>
            <a:schemeClr val="bg1">
              <a:alpha val="75000"/>
            </a:schemeClr>
          </a:solidFill>
          <a:ln/>
        </p:spPr>
        <p:txBody>
          <a:bodyPr/>
          <a:lstStyle>
            <a:lvl1pPr>
              <a:defRPr sz="800">
                <a:solidFill>
                  <a:schemeClr val="bg1">
                    <a:lumMod val="50000"/>
                  </a:schemeClr>
                </a:solidFill>
              </a:defRPr>
            </a:lvl1pPr>
          </a:lstStyle>
          <a:p>
            <a:r>
              <a:rPr lang="en-US" altLang="en-US" dirty="0">
                <a:solidFill>
                  <a:prstClr val="white">
                    <a:lumMod val="50000"/>
                  </a:prstClr>
                </a:solidFill>
              </a:rPr>
              <a:t>Confidential, unpublished property of Cigna. Do not duplicate or distribute. Use and distribution limited solely to authorized personnel. © 2019 Cigna</a:t>
            </a:r>
          </a:p>
        </p:txBody>
      </p:sp>
      <p:sp>
        <p:nvSpPr>
          <p:cNvPr id="11" name="Slide Number Placeholder 5">
            <a:extLst>
              <a:ext uri="{FF2B5EF4-FFF2-40B4-BE49-F238E27FC236}">
                <a16:creationId xmlns:a16="http://schemas.microsoft.com/office/drawing/2014/main" id="{B29FC6FF-FACC-BD4A-9AEA-17B1B70B9B96}"/>
              </a:ext>
            </a:extLst>
          </p:cNvPr>
          <p:cNvSpPr>
            <a:spLocks noGrp="1"/>
          </p:cNvSpPr>
          <p:nvPr>
            <p:ph type="sldNum" sz="quarter" idx="12"/>
          </p:nvPr>
        </p:nvSpPr>
        <p:spPr>
          <a:xfrm>
            <a:off x="8594703" y="6532988"/>
            <a:ext cx="549298" cy="325013"/>
          </a:xfrm>
          <a:ln/>
        </p:spPr>
        <p:txBody>
          <a:bodyPr/>
          <a:lstStyle>
            <a:lvl1pPr>
              <a:defRPr sz="900">
                <a:solidFill>
                  <a:schemeClr val="bg1">
                    <a:lumMod val="50000"/>
                  </a:schemeClr>
                </a:solidFill>
              </a:defRPr>
            </a:lvl1pPr>
          </a:lstStyle>
          <a:p>
            <a:fld id="{97C9F2F1-5B60-4828-8D48-CC3CA0267DF1}" type="slidenum">
              <a:rPr lang="en-US" altLang="en-US" smtClean="0">
                <a:solidFill>
                  <a:prstClr val="white">
                    <a:lumMod val="50000"/>
                  </a:prstClr>
                </a:solidFill>
              </a:rPr>
              <a:pPr/>
              <a:t>‹#›</a:t>
            </a:fld>
            <a:endParaRPr lang="en-US" altLang="en-US" dirty="0">
              <a:solidFill>
                <a:prstClr val="white">
                  <a:lumMod val="50000"/>
                </a:prstClr>
              </a:solidFill>
            </a:endParaRPr>
          </a:p>
        </p:txBody>
      </p:sp>
    </p:spTree>
    <p:extLst>
      <p:ext uri="{BB962C8B-B14F-4D97-AF65-F5344CB8AC3E}">
        <p14:creationId xmlns:p14="http://schemas.microsoft.com/office/powerpoint/2010/main" val="22605400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A. Divider">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9556"/>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a:xfrm>
            <a:off x="4918693" y="1"/>
            <a:ext cx="4225307" cy="6858001"/>
            <a:chOff x="6558257" y="0"/>
            <a:chExt cx="5633743" cy="6858001"/>
          </a:xfrm>
          <a:solidFill>
            <a:schemeClr val="bg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auto">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 name="Freeform 6">
              <a:extLst>
                <a:ext uri="{FF2B5EF4-FFF2-40B4-BE49-F238E27FC236}">
                  <a16:creationId xmlns:a16="http://schemas.microsoft.com/office/drawing/2014/main" id="{328E937B-75AD-DF1D-7917-61D54E6247C5}"/>
                </a:ext>
              </a:extLst>
            </p:cNvPr>
            <p:cNvSpPr>
              <a:spLocks/>
            </p:cNvSpPr>
            <p:nvPr/>
          </p:nvSpPr>
          <p:spPr bwMode="auto">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8">
              <a:extLst>
                <a:ext uri="{FF2B5EF4-FFF2-40B4-BE49-F238E27FC236}">
                  <a16:creationId xmlns:a16="http://schemas.microsoft.com/office/drawing/2014/main" id="{C85033FA-793E-AA01-0AB1-F5E7C6942C1A}"/>
                </a:ext>
              </a:extLst>
            </p:cNvPr>
            <p:cNvSpPr>
              <a:spLocks/>
            </p:cNvSpPr>
            <p:nvPr/>
          </p:nvSpPr>
          <p:spPr bwMode="auto">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9">
              <a:extLst>
                <a:ext uri="{FF2B5EF4-FFF2-40B4-BE49-F238E27FC236}">
                  <a16:creationId xmlns:a16="http://schemas.microsoft.com/office/drawing/2014/main" id="{969D7882-626D-04E8-A8B2-115119BF2A22}"/>
                </a:ext>
              </a:extLst>
            </p:cNvPr>
            <p:cNvSpPr>
              <a:spLocks/>
            </p:cNvSpPr>
            <p:nvPr/>
          </p:nvSpPr>
          <p:spPr bwMode="auto">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auto">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auto">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auto">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auto">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auto">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auto">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auto">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auto">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auto">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auto">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auto">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auto">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auto">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auto">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auto">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auto">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auto">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auto">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auto">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auto">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auto">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auto">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auto">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auto">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auto">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auto">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auto">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auto">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auto">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auto">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auto">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auto">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auto">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auto">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auto">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auto">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auto">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auto">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auto">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auto">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auto">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auto">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auto">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auto">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auto">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auto">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2" y="5738400"/>
            <a:ext cx="1047599" cy="758676"/>
          </a:xfrm>
          <a:prstGeom prst="rect">
            <a:avLst/>
          </a:prstGeom>
        </p:spPr>
      </p:pic>
      <p:sp>
        <p:nvSpPr>
          <p:cNvPr id="2" name="Title 1"/>
          <p:cNvSpPr>
            <a:spLocks noGrp="1"/>
          </p:cNvSpPr>
          <p:nvPr>
            <p:ph type="ctrTitle" hasCustomPrompt="1"/>
          </p:nvPr>
        </p:nvSpPr>
        <p:spPr bwMode="white">
          <a:xfrm>
            <a:off x="269998" y="1360801"/>
            <a:ext cx="5691600" cy="3553199"/>
          </a:xfrm>
          <a:noFill/>
        </p:spPr>
        <p:txBody>
          <a:bodyPr anchor="ctr" anchorCtr="0"/>
          <a:lstStyle>
            <a:lvl1pPr algn="l">
              <a:lnSpc>
                <a:spcPct val="83000"/>
              </a:lnSpc>
              <a:defRPr sz="4050">
                <a:solidFill>
                  <a:schemeClr val="tx1"/>
                </a:solidFill>
              </a:defRPr>
            </a:lvl1pPr>
          </a:lstStyle>
          <a:p>
            <a:r>
              <a:rPr lang="en-US" dirty="0"/>
              <a:t>Click to add title</a:t>
            </a:r>
          </a:p>
        </p:txBody>
      </p:sp>
    </p:spTree>
    <p:extLst>
      <p:ext uri="{BB962C8B-B14F-4D97-AF65-F5344CB8AC3E}">
        <p14:creationId xmlns:p14="http://schemas.microsoft.com/office/powerpoint/2010/main" val="4267673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 Cover and picture">
    <p:bg bwMode="ltGray">
      <p:bgPr>
        <a:solidFill>
          <a:schemeClr val="accent1"/>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b"/>
          <a:lstStyle/>
          <a:p>
            <a:pPr algn="ctr"/>
            <a:endParaRPr lang="en-US" sz="1500" noProof="0" dirty="0" err="1">
              <a:solidFill>
                <a:schemeClr val="tx1"/>
              </a:solidFill>
            </a:endParaRP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269999" y="360924"/>
            <a:ext cx="4312087" cy="3717172"/>
          </a:xfrm>
          <a:noFill/>
        </p:spPr>
        <p:txBody>
          <a:bodyPr anchor="b" anchorCtr="0"/>
          <a:lstStyle>
            <a:lvl1pPr algn="l">
              <a:lnSpc>
                <a:spcPct val="83000"/>
              </a:lnSpc>
              <a:defRPr sz="4050">
                <a:solidFill>
                  <a:schemeClr val="tx1"/>
                </a:solidFill>
              </a:defRPr>
            </a:lvl1pPr>
          </a:lstStyle>
          <a:p>
            <a:r>
              <a:rPr lang="en-US" dirty="0"/>
              <a:t>Click to add title</a:t>
            </a:r>
          </a:p>
        </p:txBody>
      </p:sp>
      <p:sp>
        <p:nvSpPr>
          <p:cNvPr id="9" name="Subtitle 2">
            <a:extLst>
              <a:ext uri="{FF2B5EF4-FFF2-40B4-BE49-F238E27FC236}">
                <a16:creationId xmlns:a16="http://schemas.microsoft.com/office/drawing/2014/main" id="{098F6BE2-5CCD-41E0-71C3-2AC0B438B152}"/>
              </a:ext>
            </a:extLst>
          </p:cNvPr>
          <p:cNvSpPr>
            <a:spLocks noGrp="1"/>
          </p:cNvSpPr>
          <p:nvPr>
            <p:ph type="subTitle" idx="1" hasCustomPrompt="1"/>
          </p:nvPr>
        </p:nvSpPr>
        <p:spPr>
          <a:xfrm>
            <a:off x="269999" y="4239064"/>
            <a:ext cx="4312087" cy="320400"/>
          </a:xfrm>
        </p:spPr>
        <p:txBody>
          <a:bodyPr anchor="t" anchorCtr="0"/>
          <a:lstStyle>
            <a:lvl1pPr marL="0" indent="0" algn="l">
              <a:lnSpc>
                <a:spcPct val="100000"/>
              </a:lnSpc>
              <a:spcBef>
                <a:spcPts val="0"/>
              </a:spcBef>
              <a:spcAft>
                <a:spcPts val="0"/>
              </a:spcAft>
              <a:buFont typeface="Arial" panose="020B0604020202020204" pitchFamily="34" charset="0"/>
              <a:buChar char="​"/>
              <a:defRPr sz="15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9pPr>
          </a:lstStyle>
          <a:p>
            <a:r>
              <a:rPr lang="en-US" dirty="0"/>
              <a:t>Click to add subtitle</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87112" y="308013"/>
            <a:ext cx="1047599" cy="758676"/>
          </a:xfrm>
          <a:prstGeom prst="rect">
            <a:avLst/>
          </a:prstGeom>
        </p:spPr>
      </p:pic>
      <p:sp>
        <p:nvSpPr>
          <p:cNvPr id="15" name="Rectangle 14">
            <a:extLst>
              <a:ext uri="{FF2B5EF4-FFF2-40B4-BE49-F238E27FC236}">
                <a16:creationId xmlns:a16="http://schemas.microsoft.com/office/drawing/2014/main" id="{B247B6C7-7660-1479-8B78-FD395495AB0D}"/>
              </a:ext>
            </a:extLst>
          </p:cNvPr>
          <p:cNvSpPr/>
          <p:nvPr userDrawn="1"/>
        </p:nvSpPr>
        <p:spPr>
          <a:xfrm>
            <a:off x="197732" y="6096967"/>
            <a:ext cx="4320732" cy="323165"/>
          </a:xfrm>
          <a:prstGeom prst="rect">
            <a:avLst/>
          </a:prstGeom>
        </p:spPr>
        <p:txBody>
          <a:bodyPr wrap="square">
            <a:spAutoFit/>
          </a:bodyPr>
          <a:lstStyle/>
          <a:p>
            <a:pPr defTabSz="342575" fontAlgn="base">
              <a:spcBef>
                <a:spcPct val="0"/>
              </a:spcBef>
              <a:spcAft>
                <a:spcPct val="0"/>
              </a:spcAft>
            </a:pPr>
            <a:r>
              <a:rPr lang="en-US" sz="750" b="1" i="0" dirty="0">
                <a:latin typeface="Arial Narrow" panose="020B0604020202020204" pitchFamily="34" charset="0"/>
                <a:cs typeface="Arial Narrow" panose="020B0604020202020204" pitchFamily="34" charset="0"/>
              </a:rPr>
              <a:t>Offered by Cigna Health and Life Insurance Company or its affiliates</a:t>
            </a:r>
          </a:p>
          <a:p>
            <a:pPr defTabSz="342575" fontAlgn="base">
              <a:spcBef>
                <a:spcPct val="0"/>
              </a:spcBef>
              <a:spcAft>
                <a:spcPct val="0"/>
              </a:spcAft>
            </a:pPr>
            <a:r>
              <a:rPr lang="en-US" sz="750" b="1" i="0" dirty="0">
                <a:latin typeface="Arial Narrow" panose="020B0604020202020204" pitchFamily="34" charset="0"/>
                <a:cs typeface="Arial Narrow" panose="020B0604020202020204" pitchFamily="34" charset="0"/>
              </a:rPr>
              <a:t>In Utah, plans are offered by Cigna Health and Life Insurance Company. </a:t>
            </a:r>
          </a:p>
        </p:txBody>
      </p:sp>
      <p:sp>
        <p:nvSpPr>
          <p:cNvPr id="40" name="Picture Placeholder 39">
            <a:extLst>
              <a:ext uri="{FF2B5EF4-FFF2-40B4-BE49-F238E27FC236}">
                <a16:creationId xmlns:a16="http://schemas.microsoft.com/office/drawing/2014/main" id="{130DE4A9-9E7E-CD0B-5EA1-BC99CB2B7554}"/>
              </a:ext>
            </a:extLst>
          </p:cNvPr>
          <p:cNvSpPr>
            <a:spLocks noGrp="1"/>
          </p:cNvSpPr>
          <p:nvPr>
            <p:ph type="pic" sz="quarter" idx="10" hasCustomPrompt="1"/>
          </p:nvPr>
        </p:nvSpPr>
        <p:spPr>
          <a:xfrm>
            <a:off x="4579511" y="0"/>
            <a:ext cx="4574575"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2" name="Rectangle 1">
            <a:extLst>
              <a:ext uri="{FF2B5EF4-FFF2-40B4-BE49-F238E27FC236}">
                <a16:creationId xmlns:a16="http://schemas.microsoft.com/office/drawing/2014/main" id="{5644C9F2-166C-67BF-F854-DED9DFBE84DB}"/>
              </a:ext>
            </a:extLst>
          </p:cNvPr>
          <p:cNvSpPr/>
          <p:nvPr userDrawn="1"/>
        </p:nvSpPr>
        <p:spPr>
          <a:xfrm>
            <a:off x="197733" y="6497077"/>
            <a:ext cx="1006432" cy="207749"/>
          </a:xfrm>
          <a:prstGeom prst="rect">
            <a:avLst/>
          </a:prstGeom>
        </p:spPr>
        <p:txBody>
          <a:bodyPr wrap="square">
            <a:spAutoFit/>
          </a:bodyPr>
          <a:lstStyle/>
          <a:p>
            <a:pPr algn="just"/>
            <a:r>
              <a:rPr lang="en-US" altLang="en-US" sz="750" dirty="0">
                <a:solidFill>
                  <a:schemeClr val="tx1">
                    <a:lumMod val="75000"/>
                    <a:lumOff val="25000"/>
                  </a:schemeClr>
                </a:solidFill>
                <a:latin typeface="Arial Narrow" pitchFamily="34" charset="0"/>
              </a:rPr>
              <a:t>974336  06/23</a:t>
            </a:r>
            <a:endParaRPr lang="en-US" sz="750" dirty="0">
              <a:solidFill>
                <a:schemeClr val="tx1">
                  <a:lumMod val="75000"/>
                  <a:lumOff val="2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0396887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 Cover and picture">
    <p:bg bwMode="ltGray">
      <p:bgPr>
        <a:solidFill>
          <a:schemeClr val="accent3"/>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pic>
        <p:nvPicPr>
          <p:cNvPr id="10" name="Logo">
            <a:extLst>
              <a:ext uri="{FF2B5EF4-FFF2-40B4-BE49-F238E27FC236}">
                <a16:creationId xmlns:a16="http://schemas.microsoft.com/office/drawing/2014/main" id="{1577225C-3628-B1DD-7D69-0438167E10C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2" y="5738400"/>
            <a:ext cx="1047599" cy="758676"/>
          </a:xfrm>
          <a:prstGeom prst="rect">
            <a:avLst/>
          </a:prstGeom>
        </p:spPr>
      </p:pic>
      <p:sp>
        <p:nvSpPr>
          <p:cNvPr id="11" name="Rectangle 10">
            <a:extLst>
              <a:ext uri="{FF2B5EF4-FFF2-40B4-BE49-F238E27FC236}">
                <a16:creationId xmlns:a16="http://schemas.microsoft.com/office/drawing/2014/main" id="{E81AE352-29C0-9357-9453-EA402ACD7C9B}"/>
              </a:ext>
            </a:extLst>
          </p:cNvPr>
          <p:cNvSpPr/>
          <p:nvPr userDrawn="1"/>
        </p:nvSpPr>
        <p:spPr>
          <a:xfrm>
            <a:off x="197732" y="6564240"/>
            <a:ext cx="4320732" cy="184666"/>
          </a:xfrm>
          <a:prstGeom prst="rect">
            <a:avLst/>
          </a:prstGeom>
        </p:spPr>
        <p:txBody>
          <a:bodyPr wrap="square">
            <a:spAutoFit/>
          </a:bodyPr>
          <a:lstStyle/>
          <a:p>
            <a:pPr defTabSz="342575" fontAlgn="base">
              <a:spcBef>
                <a:spcPct val="0"/>
              </a:spcBef>
              <a:spcAft>
                <a:spcPct val="0"/>
              </a:spcAft>
            </a:pPr>
            <a:r>
              <a:rPr lang="en-US" sz="600" b="1" dirty="0">
                <a:cs typeface="Arial" charset="0"/>
              </a:rPr>
              <a:t>Offered by Cigna Health and Life Insurance Company, or its affiliates.</a:t>
            </a:r>
          </a:p>
        </p:txBody>
      </p:sp>
      <p:sp>
        <p:nvSpPr>
          <p:cNvPr id="3" name="Picture Placeholder 2">
            <a:extLst>
              <a:ext uri="{FF2B5EF4-FFF2-40B4-BE49-F238E27FC236}">
                <a16:creationId xmlns:a16="http://schemas.microsoft.com/office/drawing/2014/main" id="{A5F4C5D6-828A-7A0E-2D2E-E4CF395452BA}"/>
              </a:ext>
            </a:extLst>
          </p:cNvPr>
          <p:cNvSpPr>
            <a:spLocks noGrp="1"/>
          </p:cNvSpPr>
          <p:nvPr>
            <p:ph type="pic" sz="quarter" idx="10" hasCustomPrompt="1"/>
          </p:nvPr>
        </p:nvSpPr>
        <p:spPr>
          <a:xfrm>
            <a:off x="4579511" y="0"/>
            <a:ext cx="4574575"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4" name="Title 1">
            <a:extLst>
              <a:ext uri="{FF2B5EF4-FFF2-40B4-BE49-F238E27FC236}">
                <a16:creationId xmlns:a16="http://schemas.microsoft.com/office/drawing/2014/main" id="{C012F554-8360-F719-F6A8-5388EB735F5D}"/>
              </a:ext>
            </a:extLst>
          </p:cNvPr>
          <p:cNvSpPr>
            <a:spLocks noGrp="1"/>
          </p:cNvSpPr>
          <p:nvPr>
            <p:ph type="ctrTitle" hasCustomPrompt="1"/>
          </p:nvPr>
        </p:nvSpPr>
        <p:spPr bwMode="white">
          <a:xfrm>
            <a:off x="269999" y="1241382"/>
            <a:ext cx="4312087" cy="3553200"/>
          </a:xfrm>
          <a:noFill/>
        </p:spPr>
        <p:txBody>
          <a:bodyPr anchor="ctr" anchorCtr="0"/>
          <a:lstStyle>
            <a:lvl1pPr algn="l">
              <a:lnSpc>
                <a:spcPct val="83000"/>
              </a:lnSpc>
              <a:defRPr sz="4050">
                <a:solidFill>
                  <a:schemeClr val="tx1"/>
                </a:solidFill>
              </a:defRPr>
            </a:lvl1pPr>
          </a:lstStyle>
          <a:p>
            <a:r>
              <a:rPr lang="en-US" dirty="0"/>
              <a:t>Click to add title</a:t>
            </a:r>
          </a:p>
        </p:txBody>
      </p:sp>
      <p:sp>
        <p:nvSpPr>
          <p:cNvPr id="5" name="Subtitle 2">
            <a:extLst>
              <a:ext uri="{FF2B5EF4-FFF2-40B4-BE49-F238E27FC236}">
                <a16:creationId xmlns:a16="http://schemas.microsoft.com/office/drawing/2014/main" id="{5879D075-7832-9004-92AC-26D249303E72}"/>
              </a:ext>
            </a:extLst>
          </p:cNvPr>
          <p:cNvSpPr>
            <a:spLocks noGrp="1"/>
          </p:cNvSpPr>
          <p:nvPr>
            <p:ph type="subTitle" idx="1" hasCustomPrompt="1"/>
          </p:nvPr>
        </p:nvSpPr>
        <p:spPr>
          <a:xfrm>
            <a:off x="269999" y="4794582"/>
            <a:ext cx="4312087" cy="320400"/>
          </a:xfrm>
        </p:spPr>
        <p:txBody>
          <a:bodyPr anchor="t" anchorCtr="0"/>
          <a:lstStyle>
            <a:lvl1pPr marL="0" indent="0" algn="l">
              <a:lnSpc>
                <a:spcPct val="100000"/>
              </a:lnSpc>
              <a:spcBef>
                <a:spcPts val="0"/>
              </a:spcBef>
              <a:spcAft>
                <a:spcPts val="0"/>
              </a:spcAft>
              <a:buFont typeface="Arial" panose="020B0604020202020204" pitchFamily="34" charset="0"/>
              <a:buChar char="​"/>
              <a:defRPr sz="15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1851342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 Cover and picture">
    <p:bg bwMode="ltGray">
      <p:bgPr>
        <a:solidFill>
          <a:schemeClr val="accent5"/>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pic>
        <p:nvPicPr>
          <p:cNvPr id="10" name="Logo">
            <a:extLst>
              <a:ext uri="{FF2B5EF4-FFF2-40B4-BE49-F238E27FC236}">
                <a16:creationId xmlns:a16="http://schemas.microsoft.com/office/drawing/2014/main" id="{E96DA4C0-FEAE-1B5C-5076-C0205B93DD2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2" y="5738400"/>
            <a:ext cx="1047599" cy="758676"/>
          </a:xfrm>
          <a:prstGeom prst="rect">
            <a:avLst/>
          </a:prstGeom>
        </p:spPr>
      </p:pic>
      <p:sp>
        <p:nvSpPr>
          <p:cNvPr id="11" name="Rectangle 10">
            <a:extLst>
              <a:ext uri="{FF2B5EF4-FFF2-40B4-BE49-F238E27FC236}">
                <a16:creationId xmlns:a16="http://schemas.microsoft.com/office/drawing/2014/main" id="{7C7E95EA-AB86-CE5F-A7CC-3C701325101E}"/>
              </a:ext>
            </a:extLst>
          </p:cNvPr>
          <p:cNvSpPr/>
          <p:nvPr userDrawn="1"/>
        </p:nvSpPr>
        <p:spPr>
          <a:xfrm>
            <a:off x="197732" y="6564240"/>
            <a:ext cx="4320732" cy="184666"/>
          </a:xfrm>
          <a:prstGeom prst="rect">
            <a:avLst/>
          </a:prstGeom>
        </p:spPr>
        <p:txBody>
          <a:bodyPr wrap="square">
            <a:spAutoFit/>
          </a:bodyPr>
          <a:lstStyle/>
          <a:p>
            <a:pPr defTabSz="342575" fontAlgn="base">
              <a:spcBef>
                <a:spcPct val="0"/>
              </a:spcBef>
              <a:spcAft>
                <a:spcPct val="0"/>
              </a:spcAft>
            </a:pPr>
            <a:r>
              <a:rPr lang="en-US" sz="600" b="1" dirty="0">
                <a:cs typeface="Arial" charset="0"/>
              </a:rPr>
              <a:t>Offered by Cigna Health and Life Insurance Company, or its affiliates.</a:t>
            </a:r>
          </a:p>
        </p:txBody>
      </p:sp>
      <p:sp>
        <p:nvSpPr>
          <p:cNvPr id="12" name="Rectangle 11">
            <a:extLst>
              <a:ext uri="{FF2B5EF4-FFF2-40B4-BE49-F238E27FC236}">
                <a16:creationId xmlns:a16="http://schemas.microsoft.com/office/drawing/2014/main" id="{40DE7819-DDE3-3D94-B9CF-BAC34FE7A100}"/>
              </a:ext>
            </a:extLst>
          </p:cNvPr>
          <p:cNvSpPr/>
          <p:nvPr userDrawn="1"/>
        </p:nvSpPr>
        <p:spPr>
          <a:xfrm>
            <a:off x="269998" y="409670"/>
            <a:ext cx="1820370" cy="184666"/>
          </a:xfrm>
          <a:prstGeom prst="rect">
            <a:avLst/>
          </a:prstGeom>
        </p:spPr>
        <p:txBody>
          <a:bodyPr wrap="none" lIns="0">
            <a:spAutoFit/>
          </a:bodyPr>
          <a:lstStyle/>
          <a:p>
            <a:pPr lvl="0"/>
            <a:r>
              <a:rPr lang="en-US" sz="600" b="1" spc="225" dirty="0"/>
              <a:t>YOUR NEW GROWTH PLAN</a:t>
            </a:r>
          </a:p>
        </p:txBody>
      </p:sp>
      <p:sp>
        <p:nvSpPr>
          <p:cNvPr id="3" name="Picture Placeholder 2">
            <a:extLst>
              <a:ext uri="{FF2B5EF4-FFF2-40B4-BE49-F238E27FC236}">
                <a16:creationId xmlns:a16="http://schemas.microsoft.com/office/drawing/2014/main" id="{52C7B585-F834-7122-D7D8-BFC68335C94B}"/>
              </a:ext>
            </a:extLst>
          </p:cNvPr>
          <p:cNvSpPr>
            <a:spLocks noGrp="1"/>
          </p:cNvSpPr>
          <p:nvPr>
            <p:ph type="pic" sz="quarter" idx="10" hasCustomPrompt="1"/>
          </p:nvPr>
        </p:nvSpPr>
        <p:spPr>
          <a:xfrm>
            <a:off x="4579511" y="0"/>
            <a:ext cx="4574575"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4" name="Title 1">
            <a:extLst>
              <a:ext uri="{FF2B5EF4-FFF2-40B4-BE49-F238E27FC236}">
                <a16:creationId xmlns:a16="http://schemas.microsoft.com/office/drawing/2014/main" id="{6835EEE5-2964-0A3B-00CC-D69C552A51FE}"/>
              </a:ext>
            </a:extLst>
          </p:cNvPr>
          <p:cNvSpPr>
            <a:spLocks noGrp="1"/>
          </p:cNvSpPr>
          <p:nvPr>
            <p:ph type="ctrTitle" hasCustomPrompt="1"/>
          </p:nvPr>
        </p:nvSpPr>
        <p:spPr bwMode="white">
          <a:xfrm>
            <a:off x="269999" y="1241382"/>
            <a:ext cx="4312087" cy="3553200"/>
          </a:xfrm>
          <a:noFill/>
        </p:spPr>
        <p:txBody>
          <a:bodyPr anchor="ctr" anchorCtr="0"/>
          <a:lstStyle>
            <a:lvl1pPr algn="l">
              <a:lnSpc>
                <a:spcPct val="83000"/>
              </a:lnSpc>
              <a:defRPr sz="4050">
                <a:solidFill>
                  <a:schemeClr val="tx1"/>
                </a:solidFill>
              </a:defRPr>
            </a:lvl1pPr>
          </a:lstStyle>
          <a:p>
            <a:r>
              <a:rPr lang="en-US" dirty="0"/>
              <a:t>Click to add title</a:t>
            </a:r>
          </a:p>
        </p:txBody>
      </p:sp>
      <p:sp>
        <p:nvSpPr>
          <p:cNvPr id="5" name="Subtitle 2">
            <a:extLst>
              <a:ext uri="{FF2B5EF4-FFF2-40B4-BE49-F238E27FC236}">
                <a16:creationId xmlns:a16="http://schemas.microsoft.com/office/drawing/2014/main" id="{D066E460-D54A-C286-E9E5-7A0A301A6533}"/>
              </a:ext>
            </a:extLst>
          </p:cNvPr>
          <p:cNvSpPr>
            <a:spLocks noGrp="1"/>
          </p:cNvSpPr>
          <p:nvPr>
            <p:ph type="subTitle" idx="1" hasCustomPrompt="1"/>
          </p:nvPr>
        </p:nvSpPr>
        <p:spPr>
          <a:xfrm>
            <a:off x="269999" y="4794582"/>
            <a:ext cx="4312087" cy="320400"/>
          </a:xfrm>
        </p:spPr>
        <p:txBody>
          <a:bodyPr anchor="t" anchorCtr="0"/>
          <a:lstStyle>
            <a:lvl1pPr marL="0" indent="0" algn="l">
              <a:lnSpc>
                <a:spcPct val="100000"/>
              </a:lnSpc>
              <a:spcBef>
                <a:spcPts val="0"/>
              </a:spcBef>
              <a:spcAft>
                <a:spcPts val="0"/>
              </a:spcAft>
              <a:buFont typeface="Arial" panose="020B0604020202020204" pitchFamily="34" charset="0"/>
              <a:buChar char="​"/>
              <a:defRPr sz="15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27217461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 Cover color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9556"/>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a:xfrm>
            <a:off x="4918693" y="1"/>
            <a:ext cx="4225307" cy="6858001"/>
            <a:chOff x="6558257" y="0"/>
            <a:chExt cx="5633743" cy="6858001"/>
          </a:xfrm>
          <a:solidFill>
            <a:schemeClr val="bg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auto">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 name="Freeform 6">
              <a:extLst>
                <a:ext uri="{FF2B5EF4-FFF2-40B4-BE49-F238E27FC236}">
                  <a16:creationId xmlns:a16="http://schemas.microsoft.com/office/drawing/2014/main" id="{328E937B-75AD-DF1D-7917-61D54E6247C5}"/>
                </a:ext>
              </a:extLst>
            </p:cNvPr>
            <p:cNvSpPr>
              <a:spLocks/>
            </p:cNvSpPr>
            <p:nvPr/>
          </p:nvSpPr>
          <p:spPr bwMode="auto">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8">
              <a:extLst>
                <a:ext uri="{FF2B5EF4-FFF2-40B4-BE49-F238E27FC236}">
                  <a16:creationId xmlns:a16="http://schemas.microsoft.com/office/drawing/2014/main" id="{C85033FA-793E-AA01-0AB1-F5E7C6942C1A}"/>
                </a:ext>
              </a:extLst>
            </p:cNvPr>
            <p:cNvSpPr>
              <a:spLocks/>
            </p:cNvSpPr>
            <p:nvPr/>
          </p:nvSpPr>
          <p:spPr bwMode="auto">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9">
              <a:extLst>
                <a:ext uri="{FF2B5EF4-FFF2-40B4-BE49-F238E27FC236}">
                  <a16:creationId xmlns:a16="http://schemas.microsoft.com/office/drawing/2014/main" id="{969D7882-626D-04E8-A8B2-115119BF2A22}"/>
                </a:ext>
              </a:extLst>
            </p:cNvPr>
            <p:cNvSpPr>
              <a:spLocks/>
            </p:cNvSpPr>
            <p:nvPr/>
          </p:nvSpPr>
          <p:spPr bwMode="auto">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auto">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auto">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auto">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auto">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auto">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auto">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auto">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auto">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auto">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auto">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auto">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auto">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auto">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auto">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auto">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auto">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auto">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auto">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auto">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auto">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auto">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auto">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auto">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auto">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auto">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auto">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auto">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auto">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auto">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auto">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auto">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auto">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auto">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auto">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auto">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auto">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auto">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auto">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auto">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auto">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auto">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auto">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auto">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auto">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auto">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auto">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2" y="5738400"/>
            <a:ext cx="1047599" cy="758676"/>
          </a:xfrm>
          <a:prstGeom prst="rect">
            <a:avLst/>
          </a:prstGeom>
        </p:spPr>
      </p:pic>
      <p:sp>
        <p:nvSpPr>
          <p:cNvPr id="2" name="Title 1"/>
          <p:cNvSpPr>
            <a:spLocks noGrp="1"/>
          </p:cNvSpPr>
          <p:nvPr>
            <p:ph type="ctrTitle" hasCustomPrompt="1"/>
          </p:nvPr>
        </p:nvSpPr>
        <p:spPr bwMode="white">
          <a:xfrm>
            <a:off x="269998" y="1360801"/>
            <a:ext cx="5691600" cy="3553199"/>
          </a:xfrm>
          <a:noFill/>
        </p:spPr>
        <p:txBody>
          <a:bodyPr anchor="ctr" anchorCtr="0"/>
          <a:lstStyle>
            <a:lvl1pPr algn="l">
              <a:lnSpc>
                <a:spcPct val="83000"/>
              </a:lnSpc>
              <a:defRPr sz="4050">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69999" y="4914000"/>
            <a:ext cx="56916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15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9pPr>
          </a:lstStyle>
          <a:p>
            <a:r>
              <a:rPr lang="en-US" dirty="0"/>
              <a:t>Click to add subtitle</a:t>
            </a:r>
          </a:p>
        </p:txBody>
      </p:sp>
      <p:sp>
        <p:nvSpPr>
          <p:cNvPr id="4" name="Rectangle 3">
            <a:extLst>
              <a:ext uri="{FF2B5EF4-FFF2-40B4-BE49-F238E27FC236}">
                <a16:creationId xmlns:a16="http://schemas.microsoft.com/office/drawing/2014/main" id="{01D48FCD-6913-1BE5-3717-FD6C81AB3464}"/>
              </a:ext>
            </a:extLst>
          </p:cNvPr>
          <p:cNvSpPr/>
          <p:nvPr userDrawn="1"/>
        </p:nvSpPr>
        <p:spPr>
          <a:xfrm>
            <a:off x="197732" y="6564241"/>
            <a:ext cx="6490009" cy="207749"/>
          </a:xfrm>
          <a:prstGeom prst="rect">
            <a:avLst/>
          </a:prstGeom>
        </p:spPr>
        <p:txBody>
          <a:bodyPr wrap="square">
            <a:spAutoFit/>
          </a:bodyPr>
          <a:lstStyle/>
          <a:p>
            <a:pPr defTabSz="342575" fontAlgn="base">
              <a:spcBef>
                <a:spcPct val="0"/>
              </a:spcBef>
              <a:spcAft>
                <a:spcPct val="0"/>
              </a:spcAft>
            </a:pPr>
            <a:r>
              <a:rPr lang="en-US" sz="750" b="0" i="0" dirty="0">
                <a:latin typeface="Arial Narrow" panose="020B0604020202020204" pitchFamily="34" charset="0"/>
                <a:cs typeface="Arial Narrow" panose="020B0604020202020204" pitchFamily="34" charset="0"/>
              </a:rPr>
              <a:t>Offered by Cigna Health and Life Insurance Company, Connecticut General Life Insurance Company, or their affiliates.</a:t>
            </a:r>
          </a:p>
        </p:txBody>
      </p:sp>
    </p:spTree>
    <p:extLst>
      <p:ext uri="{BB962C8B-B14F-4D97-AF65-F5344CB8AC3E}">
        <p14:creationId xmlns:p14="http://schemas.microsoft.com/office/powerpoint/2010/main" val="35522998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 Cover color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23" name="Graphic 18">
            <a:extLst>
              <a:ext uri="{FF2B5EF4-FFF2-40B4-BE49-F238E27FC236}">
                <a16:creationId xmlns:a16="http://schemas.microsoft.com/office/drawing/2014/main" id="{979F411F-DDC3-410A-39FF-E348CF087575}"/>
              </a:ext>
            </a:extLst>
          </p:cNvPr>
          <p:cNvSpPr/>
          <p:nvPr userDrawn="1"/>
        </p:nvSpPr>
        <p:spPr>
          <a:xfrm>
            <a:off x="300837" y="1625541"/>
            <a:ext cx="76014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chemeClr val="tx2"/>
          </a:solidFill>
          <a:ln w="9525" cap="flat">
            <a:noFill/>
            <a:prstDash val="solid"/>
            <a:miter/>
          </a:ln>
        </p:spPr>
        <p:txBody>
          <a:bodyPr rtlCol="0" anchor="ctr"/>
          <a:lstStyle/>
          <a:p>
            <a:endParaRPr lang="en-US" sz="1350" dirty="0"/>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2" y="5738400"/>
            <a:ext cx="1047599" cy="758676"/>
          </a:xfrm>
          <a:prstGeom prst="rect">
            <a:avLst/>
          </a:prstGeom>
        </p:spPr>
      </p:pic>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69999" y="4914000"/>
            <a:ext cx="56916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15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9pPr>
          </a:lstStyle>
          <a:p>
            <a:r>
              <a:rPr lang="en-US" dirty="0"/>
              <a:t>Click to add subtitle</a:t>
            </a:r>
          </a:p>
        </p:txBody>
      </p:sp>
      <p:sp>
        <p:nvSpPr>
          <p:cNvPr id="25" name="Title 1">
            <a:extLst>
              <a:ext uri="{FF2B5EF4-FFF2-40B4-BE49-F238E27FC236}">
                <a16:creationId xmlns:a16="http://schemas.microsoft.com/office/drawing/2014/main" id="{87A3D42A-8BBF-DCC4-0104-0D87887DE58C}"/>
              </a:ext>
            </a:extLst>
          </p:cNvPr>
          <p:cNvSpPr>
            <a:spLocks noGrp="1"/>
          </p:cNvSpPr>
          <p:nvPr>
            <p:ph type="ctrTitle" hasCustomPrompt="1"/>
          </p:nvPr>
        </p:nvSpPr>
        <p:spPr bwMode="white">
          <a:xfrm>
            <a:off x="269998" y="2448000"/>
            <a:ext cx="5691600" cy="2466000"/>
          </a:xfrm>
          <a:noFill/>
        </p:spPr>
        <p:txBody>
          <a:bodyPr anchor="t" anchorCtr="0"/>
          <a:lstStyle>
            <a:lvl1pPr algn="l">
              <a:lnSpc>
                <a:spcPct val="83000"/>
              </a:lnSpc>
              <a:defRPr sz="4050">
                <a:solidFill>
                  <a:schemeClr val="tx1"/>
                </a:solidFill>
              </a:defRPr>
            </a:lvl1pPr>
          </a:lstStyle>
          <a:p>
            <a:r>
              <a:rPr lang="en-US" dirty="0"/>
              <a:t>Click to add title</a:t>
            </a:r>
          </a:p>
        </p:txBody>
      </p:sp>
      <p:pic>
        <p:nvPicPr>
          <p:cNvPr id="4" name="Graphic 3">
            <a:extLst>
              <a:ext uri="{FF2B5EF4-FFF2-40B4-BE49-F238E27FC236}">
                <a16:creationId xmlns:a16="http://schemas.microsoft.com/office/drawing/2014/main" id="{70559EF5-A09D-7BB0-4E9B-580068665E1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60560" y="-2047"/>
            <a:ext cx="1993526" cy="6856714"/>
          </a:xfrm>
          <a:prstGeom prst="rect">
            <a:avLst/>
          </a:prstGeom>
        </p:spPr>
      </p:pic>
      <p:sp>
        <p:nvSpPr>
          <p:cNvPr id="8" name="Rectangle 7">
            <a:extLst>
              <a:ext uri="{FF2B5EF4-FFF2-40B4-BE49-F238E27FC236}">
                <a16:creationId xmlns:a16="http://schemas.microsoft.com/office/drawing/2014/main" id="{1416435D-FA84-8431-3FF2-BE3857F22D15}"/>
              </a:ext>
            </a:extLst>
          </p:cNvPr>
          <p:cNvSpPr/>
          <p:nvPr userDrawn="1"/>
        </p:nvSpPr>
        <p:spPr>
          <a:xfrm>
            <a:off x="197732" y="6564240"/>
            <a:ext cx="4320732" cy="184666"/>
          </a:xfrm>
          <a:prstGeom prst="rect">
            <a:avLst/>
          </a:prstGeom>
        </p:spPr>
        <p:txBody>
          <a:bodyPr wrap="square">
            <a:spAutoFit/>
          </a:bodyPr>
          <a:lstStyle/>
          <a:p>
            <a:pPr defTabSz="342575" fontAlgn="base">
              <a:spcBef>
                <a:spcPct val="0"/>
              </a:spcBef>
              <a:spcAft>
                <a:spcPct val="0"/>
              </a:spcAft>
            </a:pPr>
            <a:r>
              <a:rPr lang="en-US" sz="600" b="1" dirty="0">
                <a:cs typeface="Arial" charset="0"/>
              </a:rPr>
              <a:t>Offered by Cigna Health and Life Insurance Company, or its affiliates.</a:t>
            </a:r>
          </a:p>
        </p:txBody>
      </p:sp>
    </p:spTree>
    <p:extLst>
      <p:ext uri="{BB962C8B-B14F-4D97-AF65-F5344CB8AC3E}">
        <p14:creationId xmlns:p14="http://schemas.microsoft.com/office/powerpoint/2010/main" val="38167665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 Cover color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2" y="5738400"/>
            <a:ext cx="1047599" cy="758676"/>
          </a:xfrm>
          <a:prstGeom prst="rect">
            <a:avLst/>
          </a:prstGeom>
        </p:spPr>
      </p:pic>
      <p:sp>
        <p:nvSpPr>
          <p:cNvPr id="2" name="Title 1"/>
          <p:cNvSpPr>
            <a:spLocks noGrp="1"/>
          </p:cNvSpPr>
          <p:nvPr>
            <p:ph type="ctrTitle" hasCustomPrompt="1"/>
          </p:nvPr>
        </p:nvSpPr>
        <p:spPr bwMode="white">
          <a:xfrm>
            <a:off x="269998" y="1360800"/>
            <a:ext cx="5691600" cy="3553200"/>
          </a:xfrm>
          <a:noFill/>
        </p:spPr>
        <p:txBody>
          <a:bodyPr anchor="ctr" anchorCtr="0"/>
          <a:lstStyle>
            <a:lvl1pPr algn="l">
              <a:lnSpc>
                <a:spcPct val="83000"/>
              </a:lnSpc>
              <a:defRPr sz="4050">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69999" y="4914000"/>
            <a:ext cx="56916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15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9pPr>
          </a:lstStyle>
          <a:p>
            <a:r>
              <a:rPr lang="en-US" dirty="0"/>
              <a:t>Click to add subtitle</a:t>
            </a:r>
          </a:p>
        </p:txBody>
      </p:sp>
      <p:pic>
        <p:nvPicPr>
          <p:cNvPr id="8" name="Graphic 7">
            <a:extLst>
              <a:ext uri="{FF2B5EF4-FFF2-40B4-BE49-F238E27FC236}">
                <a16:creationId xmlns:a16="http://schemas.microsoft.com/office/drawing/2014/main" id="{A3D4C07C-475D-BBF4-8837-AAE788DBE14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25601" y="0"/>
            <a:ext cx="2019300" cy="6858000"/>
          </a:xfrm>
          <a:prstGeom prst="rect">
            <a:avLst/>
          </a:prstGeom>
        </p:spPr>
      </p:pic>
      <p:sp>
        <p:nvSpPr>
          <p:cNvPr id="9" name="Rectangle 8">
            <a:extLst>
              <a:ext uri="{FF2B5EF4-FFF2-40B4-BE49-F238E27FC236}">
                <a16:creationId xmlns:a16="http://schemas.microsoft.com/office/drawing/2014/main" id="{6AD0FA03-4C92-B8A6-921E-538D636C6312}"/>
              </a:ext>
            </a:extLst>
          </p:cNvPr>
          <p:cNvSpPr/>
          <p:nvPr userDrawn="1"/>
        </p:nvSpPr>
        <p:spPr>
          <a:xfrm>
            <a:off x="197732" y="6564240"/>
            <a:ext cx="4320732" cy="184666"/>
          </a:xfrm>
          <a:prstGeom prst="rect">
            <a:avLst/>
          </a:prstGeom>
        </p:spPr>
        <p:txBody>
          <a:bodyPr wrap="square">
            <a:spAutoFit/>
          </a:bodyPr>
          <a:lstStyle/>
          <a:p>
            <a:pPr defTabSz="342575" fontAlgn="base">
              <a:spcBef>
                <a:spcPct val="0"/>
              </a:spcBef>
              <a:spcAft>
                <a:spcPct val="0"/>
              </a:spcAft>
            </a:pPr>
            <a:r>
              <a:rPr lang="en-US" sz="600" b="1" dirty="0">
                <a:cs typeface="Arial" charset="0"/>
              </a:rPr>
              <a:t>Offered by Cigna Health and Life Insurance Company, or its affiliates.</a:t>
            </a:r>
          </a:p>
        </p:txBody>
      </p:sp>
    </p:spTree>
    <p:extLst>
      <p:ext uri="{BB962C8B-B14F-4D97-AF65-F5344CB8AC3E}">
        <p14:creationId xmlns:p14="http://schemas.microsoft.com/office/powerpoint/2010/main" val="7926594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 Cover white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69082" y="5738401"/>
            <a:ext cx="1047599" cy="758675"/>
          </a:xfrm>
          <a:prstGeom prst="rect">
            <a:avLst/>
          </a:prstGeom>
        </p:spPr>
      </p:pic>
      <p:sp>
        <p:nvSpPr>
          <p:cNvPr id="2" name="Title 1"/>
          <p:cNvSpPr>
            <a:spLocks noGrp="1"/>
          </p:cNvSpPr>
          <p:nvPr>
            <p:ph type="ctrTitle" hasCustomPrompt="1"/>
          </p:nvPr>
        </p:nvSpPr>
        <p:spPr bwMode="white">
          <a:xfrm>
            <a:off x="1725300" y="2448000"/>
            <a:ext cx="5691600" cy="2466000"/>
          </a:xfrm>
          <a:noFill/>
        </p:spPr>
        <p:txBody>
          <a:bodyPr anchor="t" anchorCtr="0"/>
          <a:lstStyle>
            <a:lvl1pPr algn="l">
              <a:lnSpc>
                <a:spcPct val="83000"/>
              </a:lnSpc>
              <a:defRPr sz="4050">
                <a:solidFill>
                  <a:schemeClr val="accent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1725300" y="4914000"/>
            <a:ext cx="56916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1500" b="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1500" b="0">
                <a:solidFill>
                  <a:schemeClr val="bg1"/>
                </a:solidFill>
                <a:latin typeface="+mn-lt"/>
              </a:defRPr>
            </a:lvl9pPr>
          </a:lstStyle>
          <a:p>
            <a:r>
              <a:rPr lang="en-US" dirty="0"/>
              <a:t>Click to add subtitle</a:t>
            </a:r>
          </a:p>
        </p:txBody>
      </p:sp>
      <p:sp>
        <p:nvSpPr>
          <p:cNvPr id="4" name="Graphic 18">
            <a:extLst>
              <a:ext uri="{FF2B5EF4-FFF2-40B4-BE49-F238E27FC236}">
                <a16:creationId xmlns:a16="http://schemas.microsoft.com/office/drawing/2014/main" id="{5449E367-4E1D-466C-C39E-92ED41058166}"/>
              </a:ext>
            </a:extLst>
          </p:cNvPr>
          <p:cNvSpPr/>
          <p:nvPr userDrawn="1"/>
        </p:nvSpPr>
        <p:spPr>
          <a:xfrm>
            <a:off x="1724025" y="1625541"/>
            <a:ext cx="76014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sz="1350" dirty="0">
              <a:solidFill>
                <a:schemeClr val="accent2"/>
              </a:solidFill>
            </a:endParaRPr>
          </a:p>
        </p:txBody>
      </p:sp>
      <p:sp>
        <p:nvSpPr>
          <p:cNvPr id="9" name="Rectangle 8">
            <a:extLst>
              <a:ext uri="{FF2B5EF4-FFF2-40B4-BE49-F238E27FC236}">
                <a16:creationId xmlns:a16="http://schemas.microsoft.com/office/drawing/2014/main" id="{2AD313A7-1AD3-0435-4DF2-6E3BDB62973D}"/>
              </a:ext>
            </a:extLst>
          </p:cNvPr>
          <p:cNvSpPr/>
          <p:nvPr userDrawn="1"/>
        </p:nvSpPr>
        <p:spPr>
          <a:xfrm>
            <a:off x="197732" y="6564240"/>
            <a:ext cx="4320732" cy="184666"/>
          </a:xfrm>
          <a:prstGeom prst="rect">
            <a:avLst/>
          </a:prstGeom>
        </p:spPr>
        <p:txBody>
          <a:bodyPr wrap="square">
            <a:spAutoFit/>
          </a:bodyPr>
          <a:lstStyle/>
          <a:p>
            <a:pPr defTabSz="342575" fontAlgn="base">
              <a:spcBef>
                <a:spcPct val="0"/>
              </a:spcBef>
              <a:spcAft>
                <a:spcPct val="0"/>
              </a:spcAft>
            </a:pPr>
            <a:r>
              <a:rPr lang="en-US" sz="600" b="1" dirty="0">
                <a:solidFill>
                  <a:schemeClr val="bg1">
                    <a:lumMod val="65000"/>
                  </a:schemeClr>
                </a:solidFill>
                <a:cs typeface="Arial" charset="0"/>
              </a:rPr>
              <a:t>Offered by Cigna Health and Life Insurance Company, or its affiliates.</a:t>
            </a:r>
          </a:p>
        </p:txBody>
      </p:sp>
    </p:spTree>
    <p:extLst>
      <p:ext uri="{BB962C8B-B14F-4D97-AF65-F5344CB8AC3E}">
        <p14:creationId xmlns:p14="http://schemas.microsoft.com/office/powerpoint/2010/main" val="10730215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15E811-953B-4B4E-B1F7-D00AD8E2D1E7}"/>
              </a:ext>
            </a:extLst>
          </p:cNvPr>
          <p:cNvSpPr/>
          <p:nvPr userDrawn="1"/>
        </p:nvSpPr>
        <p:spPr>
          <a:xfrm>
            <a:off x="273050" y="273049"/>
            <a:ext cx="8596314" cy="63182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itle 1">
            <a:extLst>
              <a:ext uri="{FF2B5EF4-FFF2-40B4-BE49-F238E27FC236}">
                <a16:creationId xmlns:a16="http://schemas.microsoft.com/office/drawing/2014/main" id="{E9C2E5DB-9858-4AF2-91FA-6FD60A685CB5}"/>
              </a:ext>
            </a:extLst>
          </p:cNvPr>
          <p:cNvSpPr>
            <a:spLocks noGrp="1"/>
          </p:cNvSpPr>
          <p:nvPr>
            <p:ph type="title" hasCustomPrompt="1"/>
          </p:nvPr>
        </p:nvSpPr>
        <p:spPr>
          <a:xfrm>
            <a:off x="685800" y="550164"/>
            <a:ext cx="7772400" cy="1088136"/>
          </a:xfrm>
          <a:prstGeom prst="rect">
            <a:avLst/>
          </a:prstGeom>
        </p:spPr>
        <p:txBody>
          <a:bodyPr anchor="b" anchorCtr="0">
            <a:noAutofit/>
          </a:bodyPr>
          <a:lstStyle>
            <a:lvl1pPr algn="ctr">
              <a:defRPr sz="4000" b="0" i="0">
                <a:solidFill>
                  <a:schemeClr val="bg1"/>
                </a:solidFill>
                <a:latin typeface="Garamond" panose="02020404030301010803" pitchFamily="18" charset="0"/>
              </a:defRPr>
            </a:lvl1pPr>
          </a:lstStyle>
          <a:p>
            <a:r>
              <a:rPr lang="en-US" dirty="0"/>
              <a:t>Add agenda title</a:t>
            </a:r>
          </a:p>
        </p:txBody>
      </p:sp>
      <p:cxnSp>
        <p:nvCxnSpPr>
          <p:cNvPr id="12" name="Straight Connector 11">
            <a:extLst>
              <a:ext uri="{FF2B5EF4-FFF2-40B4-BE49-F238E27FC236}">
                <a16:creationId xmlns:a16="http://schemas.microsoft.com/office/drawing/2014/main" id="{00C201FA-3392-48F4-8BEB-EE40D87480C2}"/>
              </a:ext>
            </a:extLst>
          </p:cNvPr>
          <p:cNvCxnSpPr>
            <a:cxnSpLocks/>
          </p:cNvCxnSpPr>
          <p:nvPr userDrawn="1"/>
        </p:nvCxnSpPr>
        <p:spPr>
          <a:xfrm>
            <a:off x="4438776" y="182232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2F6BC683-7620-40EC-B29E-32EB6FCCE693}"/>
              </a:ext>
            </a:extLst>
          </p:cNvPr>
          <p:cNvSpPr>
            <a:spLocks noGrp="1"/>
          </p:cNvSpPr>
          <p:nvPr>
            <p:ph type="subTitle" idx="1" hasCustomPrompt="1"/>
          </p:nvPr>
        </p:nvSpPr>
        <p:spPr>
          <a:xfrm>
            <a:off x="685800" y="2057401"/>
            <a:ext cx="7772400" cy="4224528"/>
          </a:xfrm>
          <a:prstGeom prst="rect">
            <a:avLst/>
          </a:prstGeom>
        </p:spPr>
        <p:txBody>
          <a:bodyPr anchor="t" anchorCtr="0">
            <a:noAutofit/>
          </a:bodyPr>
          <a:lstStyle>
            <a:lvl1pPr marL="0" indent="0" algn="ctr">
              <a:lnSpc>
                <a:spcPct val="150000"/>
              </a:lnSpc>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agenda</a:t>
            </a:r>
          </a:p>
        </p:txBody>
      </p:sp>
    </p:spTree>
    <p:extLst>
      <p:ext uri="{BB962C8B-B14F-4D97-AF65-F5344CB8AC3E}">
        <p14:creationId xmlns:p14="http://schemas.microsoft.com/office/powerpoint/2010/main" val="171536039"/>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91449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noProof="0" dirty="0" err="1">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6055093" y="0"/>
            <a:ext cx="3088908" cy="6858000"/>
            <a:chOff x="8073457" y="0"/>
            <a:chExt cx="4118544" cy="6858000"/>
          </a:xfrm>
          <a:solidFill>
            <a:schemeClr val="accent1"/>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270000" y="360000"/>
            <a:ext cx="2041200" cy="5572800"/>
          </a:xfrm>
        </p:spPr>
        <p:txBody>
          <a:bodyPr anchor="ctr" anchorCtr="0"/>
          <a:lstStyle>
            <a:lvl1pPr>
              <a:lnSpc>
                <a:spcPct val="83000"/>
              </a:lnSpc>
              <a:defRPr sz="2700">
                <a:solidFill>
                  <a:schemeClr val="tx1"/>
                </a:solidFill>
              </a:defRPr>
            </a:lvl1pPr>
          </a:lstStyle>
          <a:p>
            <a:r>
              <a:rPr lang="en-US" dirty="0"/>
              <a:t>Click to add Agenda</a:t>
            </a:r>
          </a:p>
        </p:txBody>
      </p:sp>
      <p:sp>
        <p:nvSpPr>
          <p:cNvPr id="5" name="Slide Number Placeholder 8">
            <a:extLst>
              <a:ext uri="{FF2B5EF4-FFF2-40B4-BE49-F238E27FC236}">
                <a16:creationId xmlns:a16="http://schemas.microsoft.com/office/drawing/2014/main" id="{03359107-0332-75EA-B4FE-8BDDCD23B59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tx1"/>
                </a:solidFill>
              </a:rPr>
              <a:pPr/>
              <a:t>‹#›</a:t>
            </a:fld>
            <a:endParaRPr lang="en-US" sz="600" dirty="0">
              <a:solidFill>
                <a:schemeClr val="tx1"/>
              </a:solidFill>
            </a:endParaRPr>
          </a:p>
        </p:txBody>
      </p:sp>
      <p:sp>
        <p:nvSpPr>
          <p:cNvPr id="6" name="Footer Placeholder 3">
            <a:extLst>
              <a:ext uri="{FF2B5EF4-FFF2-40B4-BE49-F238E27FC236}">
                <a16:creationId xmlns:a16="http://schemas.microsoft.com/office/drawing/2014/main" id="{1597CF9C-1404-9CB0-2FBB-5E88219A93D2}"/>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tx1"/>
                </a:solidFill>
              </a:rPr>
              <a:t>Confidential, unpublished property of Cigna Healthcare. Do not duplicate or distribute. Use and distribution limited solely to authorized personnel. © 2023 Cigna Healthcare.</a:t>
            </a:r>
          </a:p>
        </p:txBody>
      </p:sp>
      <p:pic>
        <p:nvPicPr>
          <p:cNvPr id="7" name="Logo">
            <a:extLst>
              <a:ext uri="{FF2B5EF4-FFF2-40B4-BE49-F238E27FC236}">
                <a16:creationId xmlns:a16="http://schemas.microsoft.com/office/drawing/2014/main" id="{92EC549A-7C66-546A-D690-DDFEC890AD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9" name="Text Placeholder 2">
            <a:extLst>
              <a:ext uri="{FF2B5EF4-FFF2-40B4-BE49-F238E27FC236}">
                <a16:creationId xmlns:a16="http://schemas.microsoft.com/office/drawing/2014/main" id="{34043B8E-A748-A146-80B4-2E8450D47BCE}"/>
              </a:ext>
            </a:extLst>
          </p:cNvPr>
          <p:cNvSpPr>
            <a:spLocks noGrp="1"/>
          </p:cNvSpPr>
          <p:nvPr>
            <p:ph type="body" sz="quarter" idx="17" hasCustomPrompt="1"/>
          </p:nvPr>
        </p:nvSpPr>
        <p:spPr>
          <a:xfrm>
            <a:off x="2443241" y="360000"/>
            <a:ext cx="6431545" cy="5572800"/>
          </a:xfrm>
        </p:spPr>
        <p:txBody>
          <a:bodyPr tIns="0" anchor="ctr" anchorCtr="0"/>
          <a:lstStyle>
            <a:lvl1pPr marL="0" indent="0">
              <a:lnSpc>
                <a:spcPct val="100000"/>
              </a:lnSpc>
              <a:spcAft>
                <a:spcPts val="450"/>
              </a:spcAft>
              <a:buFont typeface="+mj-lt"/>
              <a:buNone/>
              <a:defRPr sz="1500" b="0">
                <a:solidFill>
                  <a:schemeClr val="tx1"/>
                </a:solidFill>
                <a:latin typeface="+mn-lt"/>
              </a:defRPr>
            </a:lvl1pPr>
            <a:lvl2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2pPr>
            <a:lvl3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3pPr>
            <a:lvl4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4pPr>
            <a:lvl5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5pPr>
            <a:lvl6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6pPr>
            <a:lvl7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7pPr>
            <a:lvl8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8pPr>
            <a:lvl9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9pPr>
          </a:lstStyle>
          <a:p>
            <a:pPr lvl="0"/>
            <a:r>
              <a:rPr lang="en-US" dirty="0"/>
              <a:t>01 Click to add agenda point</a:t>
            </a:r>
          </a:p>
          <a:p>
            <a:pPr lvl="0"/>
            <a:r>
              <a:rPr lang="en-US" dirty="0"/>
              <a:t>02 Second point</a:t>
            </a:r>
          </a:p>
          <a:p>
            <a:pPr lvl="0"/>
            <a:r>
              <a:rPr lang="en-US" dirty="0"/>
              <a:t>03 Third point</a:t>
            </a:r>
          </a:p>
          <a:p>
            <a:pPr lvl="0"/>
            <a:r>
              <a:rPr lang="en-US" dirty="0"/>
              <a:t>04 Fourth point</a:t>
            </a:r>
          </a:p>
          <a:p>
            <a:pPr lvl="0"/>
            <a:r>
              <a:rPr lang="en-US" dirty="0"/>
              <a:t>05 Fifth point</a:t>
            </a:r>
          </a:p>
          <a:p>
            <a:pPr lvl="0"/>
            <a:r>
              <a:rPr lang="en-US" dirty="0"/>
              <a:t>06 Sixth point</a:t>
            </a:r>
          </a:p>
          <a:p>
            <a:pPr lvl="0"/>
            <a:r>
              <a:rPr lang="en-US" dirty="0"/>
              <a:t>07 Seventh point</a:t>
            </a:r>
          </a:p>
          <a:p>
            <a:pPr lvl="0"/>
            <a:r>
              <a:rPr lang="en-US" dirty="0"/>
              <a:t>08 Eighth point</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09 Ninth point</a:t>
            </a:r>
          </a:p>
        </p:txBody>
      </p:sp>
      <p:sp>
        <p:nvSpPr>
          <p:cNvPr id="10" name="Footer Placeholder 11">
            <a:extLst>
              <a:ext uri="{FF2B5EF4-FFF2-40B4-BE49-F238E27FC236}">
                <a16:creationId xmlns:a16="http://schemas.microsoft.com/office/drawing/2014/main" id="{A5330BBB-F363-8EE3-C8C3-7083A23D57F9}"/>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819476261"/>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accent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91449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noProof="0" dirty="0" err="1">
              <a:solidFill>
                <a:schemeClr val="tx1"/>
              </a:solidFill>
            </a:endParaRPr>
          </a:p>
        </p:txBody>
      </p:sp>
      <p:grpSp>
        <p:nvGrpSpPr>
          <p:cNvPr id="7" name="Group 6">
            <a:extLst>
              <a:ext uri="{FF2B5EF4-FFF2-40B4-BE49-F238E27FC236}">
                <a16:creationId xmlns:a16="http://schemas.microsoft.com/office/drawing/2014/main" id="{710534F2-D877-B678-A428-0C1A8B00F948}"/>
              </a:ext>
            </a:extLst>
          </p:cNvPr>
          <p:cNvGrpSpPr/>
          <p:nvPr userDrawn="1"/>
        </p:nvGrpSpPr>
        <p:grpSpPr>
          <a:xfrm>
            <a:off x="6055093" y="0"/>
            <a:ext cx="3088908" cy="6858000"/>
            <a:chOff x="8073457" y="0"/>
            <a:chExt cx="4118544" cy="6858000"/>
          </a:xfrm>
          <a:solidFill>
            <a:schemeClr val="tx2"/>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2" name="Freeform 6">
              <a:extLst>
                <a:ext uri="{FF2B5EF4-FFF2-40B4-BE49-F238E27FC236}">
                  <a16:creationId xmlns:a16="http://schemas.microsoft.com/office/drawing/2014/main" id="{627DC183-C511-8B57-2D1C-BDDB6E22711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 name="Freeform 8">
              <a:extLst>
                <a:ext uri="{FF2B5EF4-FFF2-40B4-BE49-F238E27FC236}">
                  <a16:creationId xmlns:a16="http://schemas.microsoft.com/office/drawing/2014/main" id="{420653B3-4D4C-E567-A9A1-30C3707552D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 name="Freeform 9">
              <a:extLst>
                <a:ext uri="{FF2B5EF4-FFF2-40B4-BE49-F238E27FC236}">
                  <a16:creationId xmlns:a16="http://schemas.microsoft.com/office/drawing/2014/main" id="{406F84C9-685A-5069-FF90-BFE9C02FEC5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270000" y="360000"/>
            <a:ext cx="2041200" cy="5572800"/>
          </a:xfrm>
        </p:spPr>
        <p:txBody>
          <a:bodyPr anchor="ctr" anchorCtr="0"/>
          <a:lstStyle>
            <a:lvl1pPr>
              <a:lnSpc>
                <a:spcPct val="83000"/>
              </a:lnSpc>
              <a:defRPr sz="2700">
                <a:solidFill>
                  <a:schemeClr val="tx1"/>
                </a:solidFill>
              </a:defRPr>
            </a:lvl1pPr>
          </a:lstStyle>
          <a:p>
            <a:r>
              <a:rPr lang="en-US" dirty="0"/>
              <a:t>Click to add Agenda</a:t>
            </a:r>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2443241" y="360000"/>
            <a:ext cx="6431545" cy="5572800"/>
          </a:xfrm>
        </p:spPr>
        <p:txBody>
          <a:bodyPr tIns="0" anchor="ctr" anchorCtr="0"/>
          <a:lstStyle>
            <a:lvl1pPr marL="0" indent="0">
              <a:lnSpc>
                <a:spcPct val="100000"/>
              </a:lnSpc>
              <a:spcAft>
                <a:spcPts val="450"/>
              </a:spcAft>
              <a:buFont typeface="+mj-lt"/>
              <a:buNone/>
              <a:defRPr sz="1500" b="0">
                <a:solidFill>
                  <a:schemeClr val="tx1"/>
                </a:solidFill>
                <a:latin typeface="+mn-lt"/>
              </a:defRPr>
            </a:lvl1pPr>
            <a:lvl2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2pPr>
            <a:lvl3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3pPr>
            <a:lvl4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4pPr>
            <a:lvl5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5pPr>
            <a:lvl6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6pPr>
            <a:lvl7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7pPr>
            <a:lvl8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8pPr>
            <a:lvl9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9pPr>
          </a:lstStyle>
          <a:p>
            <a:pPr lvl="0"/>
            <a:r>
              <a:rPr lang="en-US" dirty="0"/>
              <a:t>01 Click to add agenda point</a:t>
            </a:r>
          </a:p>
          <a:p>
            <a:pPr lvl="0"/>
            <a:r>
              <a:rPr lang="en-US" dirty="0"/>
              <a:t>02 Second point</a:t>
            </a:r>
          </a:p>
          <a:p>
            <a:pPr lvl="0"/>
            <a:r>
              <a:rPr lang="en-US" dirty="0"/>
              <a:t>03 Third point</a:t>
            </a:r>
          </a:p>
          <a:p>
            <a:pPr lvl="0"/>
            <a:r>
              <a:rPr lang="en-US" dirty="0"/>
              <a:t>04 Fourth point</a:t>
            </a:r>
          </a:p>
          <a:p>
            <a:pPr lvl="0"/>
            <a:r>
              <a:rPr lang="en-US" dirty="0"/>
              <a:t>05 Fifth point</a:t>
            </a:r>
          </a:p>
          <a:p>
            <a:pPr lvl="0"/>
            <a:r>
              <a:rPr lang="en-US" dirty="0"/>
              <a:t>06 Sixth point</a:t>
            </a:r>
          </a:p>
          <a:p>
            <a:pPr lvl="0"/>
            <a:r>
              <a:rPr lang="en-US" dirty="0"/>
              <a:t>07 Seventh point</a:t>
            </a:r>
          </a:p>
          <a:p>
            <a:pPr lvl="0"/>
            <a:r>
              <a:rPr lang="en-US" dirty="0"/>
              <a:t>08 Eighth point</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09 Ninth point</a:t>
            </a:r>
          </a:p>
        </p:txBody>
      </p:sp>
      <p:sp>
        <p:nvSpPr>
          <p:cNvPr id="5" name="Slide Number Placeholder 8">
            <a:extLst>
              <a:ext uri="{FF2B5EF4-FFF2-40B4-BE49-F238E27FC236}">
                <a16:creationId xmlns:a16="http://schemas.microsoft.com/office/drawing/2014/main" id="{954E154D-7788-29F9-3183-9E4CE2FF98EC}"/>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tx1"/>
                </a:solidFill>
              </a:rPr>
              <a:pPr/>
              <a:t>‹#›</a:t>
            </a:fld>
            <a:endParaRPr lang="en-US" sz="600" dirty="0">
              <a:solidFill>
                <a:schemeClr val="tx1"/>
              </a:solidFill>
            </a:endParaRPr>
          </a:p>
        </p:txBody>
      </p:sp>
      <p:pic>
        <p:nvPicPr>
          <p:cNvPr id="8" name="Logo">
            <a:extLst>
              <a:ext uri="{FF2B5EF4-FFF2-40B4-BE49-F238E27FC236}">
                <a16:creationId xmlns:a16="http://schemas.microsoft.com/office/drawing/2014/main" id="{28B1F47E-9E71-D15F-C6F1-476A0C7EFA5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2" name="Footer Placeholder 3">
            <a:extLst>
              <a:ext uri="{FF2B5EF4-FFF2-40B4-BE49-F238E27FC236}">
                <a16:creationId xmlns:a16="http://schemas.microsoft.com/office/drawing/2014/main" id="{C8F5D8EF-8C8A-1148-C02C-FB1B0C529CB5}"/>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tx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520B7654-46D0-116B-1673-1432B00FDB2A}"/>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913343601"/>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 Agenda">
    <p:bg>
      <p:bgPr>
        <a:solidFill>
          <a:schemeClr val="accent5"/>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91449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noProof="0" dirty="0" err="1">
              <a:solidFill>
                <a:schemeClr val="tx1"/>
              </a:solidFill>
            </a:endParaRPr>
          </a:p>
        </p:txBody>
      </p:sp>
      <p:grpSp>
        <p:nvGrpSpPr>
          <p:cNvPr id="157" name="Group 156">
            <a:extLst>
              <a:ext uri="{FF2B5EF4-FFF2-40B4-BE49-F238E27FC236}">
                <a16:creationId xmlns:a16="http://schemas.microsoft.com/office/drawing/2014/main" id="{76C6EA65-F78C-D547-B76F-E5EA1C30C73E}"/>
              </a:ext>
            </a:extLst>
          </p:cNvPr>
          <p:cNvGrpSpPr/>
          <p:nvPr userDrawn="1"/>
        </p:nvGrpSpPr>
        <p:grpSpPr>
          <a:xfrm>
            <a:off x="6055093" y="0"/>
            <a:ext cx="3088908" cy="6858000"/>
            <a:chOff x="8073457" y="0"/>
            <a:chExt cx="4118544" cy="6858000"/>
          </a:xfrm>
        </p:grpSpPr>
        <p:sp>
          <p:nvSpPr>
            <p:cNvPr id="153" name="Freeform: Shape 152">
              <a:extLst>
                <a:ext uri="{FF2B5EF4-FFF2-40B4-BE49-F238E27FC236}">
                  <a16:creationId xmlns:a16="http://schemas.microsoft.com/office/drawing/2014/main" id="{DC5A59D1-65B9-FE95-8B2C-23827F50656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22" name="Freeform 6">
              <a:extLst>
                <a:ext uri="{FF2B5EF4-FFF2-40B4-BE49-F238E27FC236}">
                  <a16:creationId xmlns:a16="http://schemas.microsoft.com/office/drawing/2014/main" id="{571576F7-D97E-F6F1-72FD-51C3248165CC}"/>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 name="Freeform 8">
              <a:extLst>
                <a:ext uri="{FF2B5EF4-FFF2-40B4-BE49-F238E27FC236}">
                  <a16:creationId xmlns:a16="http://schemas.microsoft.com/office/drawing/2014/main" id="{184AF941-29E0-0949-6D21-8EC1BA3FED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 name="Freeform 9">
              <a:extLst>
                <a:ext uri="{FF2B5EF4-FFF2-40B4-BE49-F238E27FC236}">
                  <a16:creationId xmlns:a16="http://schemas.microsoft.com/office/drawing/2014/main" id="{F93A74B8-BF09-DF97-4A53-258B756D2BCB}"/>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 name="Freeform 10">
              <a:extLst>
                <a:ext uri="{FF2B5EF4-FFF2-40B4-BE49-F238E27FC236}">
                  <a16:creationId xmlns:a16="http://schemas.microsoft.com/office/drawing/2014/main" id="{316D0062-7586-240D-7CAC-67C403CA4A90}"/>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7" name="Freeform: Shape 146">
              <a:extLst>
                <a:ext uri="{FF2B5EF4-FFF2-40B4-BE49-F238E27FC236}">
                  <a16:creationId xmlns:a16="http://schemas.microsoft.com/office/drawing/2014/main" id="{2C44FA81-CE13-D3F2-EE83-CAD8D8E90706}"/>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56" name="Freeform: Shape 155">
              <a:extLst>
                <a:ext uri="{FF2B5EF4-FFF2-40B4-BE49-F238E27FC236}">
                  <a16:creationId xmlns:a16="http://schemas.microsoft.com/office/drawing/2014/main" id="{A43AB788-36AF-8D14-8B4B-61DD024583C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2" name="Freeform 15">
              <a:extLst>
                <a:ext uri="{FF2B5EF4-FFF2-40B4-BE49-F238E27FC236}">
                  <a16:creationId xmlns:a16="http://schemas.microsoft.com/office/drawing/2014/main" id="{20B8FE93-9C2D-F8F6-19F3-4003588E3A0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16">
              <a:extLst>
                <a:ext uri="{FF2B5EF4-FFF2-40B4-BE49-F238E27FC236}">
                  <a16:creationId xmlns:a16="http://schemas.microsoft.com/office/drawing/2014/main" id="{E638694B-A601-BB41-C1CE-329666AABAAA}"/>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17">
              <a:extLst>
                <a:ext uri="{FF2B5EF4-FFF2-40B4-BE49-F238E27FC236}">
                  <a16:creationId xmlns:a16="http://schemas.microsoft.com/office/drawing/2014/main" id="{EAF5B0EB-26C4-DB85-989A-2D4E9B8577B5}"/>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0" name="Freeform: Shape 139">
              <a:extLst>
                <a:ext uri="{FF2B5EF4-FFF2-40B4-BE49-F238E27FC236}">
                  <a16:creationId xmlns:a16="http://schemas.microsoft.com/office/drawing/2014/main" id="{5082D940-BED7-B171-9AB8-B97B802B3397}"/>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9" name="Freeform 22">
              <a:extLst>
                <a:ext uri="{FF2B5EF4-FFF2-40B4-BE49-F238E27FC236}">
                  <a16:creationId xmlns:a16="http://schemas.microsoft.com/office/drawing/2014/main" id="{D62C1ECE-7B89-F0B0-2B48-9AF4A0677FD0}"/>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25">
              <a:extLst>
                <a:ext uri="{FF2B5EF4-FFF2-40B4-BE49-F238E27FC236}">
                  <a16:creationId xmlns:a16="http://schemas.microsoft.com/office/drawing/2014/main" id="{55B26BF5-0986-727F-21C6-B33CBE8B8AA7}"/>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26">
              <a:extLst>
                <a:ext uri="{FF2B5EF4-FFF2-40B4-BE49-F238E27FC236}">
                  <a16:creationId xmlns:a16="http://schemas.microsoft.com/office/drawing/2014/main" id="{379C169B-AEA9-1ED6-AD21-B9471572E6A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 name="Freeform 27">
              <a:extLst>
                <a:ext uri="{FF2B5EF4-FFF2-40B4-BE49-F238E27FC236}">
                  <a16:creationId xmlns:a16="http://schemas.microsoft.com/office/drawing/2014/main" id="{E4ED6652-E0E5-0230-3E0F-9AC9F38AAEE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29">
              <a:extLst>
                <a:ext uri="{FF2B5EF4-FFF2-40B4-BE49-F238E27FC236}">
                  <a16:creationId xmlns:a16="http://schemas.microsoft.com/office/drawing/2014/main" id="{3E8A3535-5AC6-2AB3-9DBA-F552E518539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5" name="Freeform: Shape 144">
              <a:extLst>
                <a:ext uri="{FF2B5EF4-FFF2-40B4-BE49-F238E27FC236}">
                  <a16:creationId xmlns:a16="http://schemas.microsoft.com/office/drawing/2014/main" id="{7D196F45-F443-947F-FCC9-1C28065CEB3E}"/>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3" name="Freeform 36">
              <a:extLst>
                <a:ext uri="{FF2B5EF4-FFF2-40B4-BE49-F238E27FC236}">
                  <a16:creationId xmlns:a16="http://schemas.microsoft.com/office/drawing/2014/main" id="{B5607FFE-826E-9DC2-2052-5E2BFC9F48B2}"/>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4" name="Freeform 37">
              <a:extLst>
                <a:ext uri="{FF2B5EF4-FFF2-40B4-BE49-F238E27FC236}">
                  <a16:creationId xmlns:a16="http://schemas.microsoft.com/office/drawing/2014/main" id="{B97464D2-BCA8-AD85-E06C-0F7A99692876}"/>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Freeform 38">
              <a:extLst>
                <a:ext uri="{FF2B5EF4-FFF2-40B4-BE49-F238E27FC236}">
                  <a16:creationId xmlns:a16="http://schemas.microsoft.com/office/drawing/2014/main" id="{1B44240F-8DA5-5B57-1037-572D88E30493}"/>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3" name="Freeform: Shape 132">
              <a:extLst>
                <a:ext uri="{FF2B5EF4-FFF2-40B4-BE49-F238E27FC236}">
                  <a16:creationId xmlns:a16="http://schemas.microsoft.com/office/drawing/2014/main" id="{AE4BAD2B-408C-FBD1-3461-3D5D4F21490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38" name="Freeform: Shape 137">
              <a:extLst>
                <a:ext uri="{FF2B5EF4-FFF2-40B4-BE49-F238E27FC236}">
                  <a16:creationId xmlns:a16="http://schemas.microsoft.com/office/drawing/2014/main" id="{CD32F4A9-3A2D-5111-4855-112D742DEA8B}"/>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1" name="Freeform 44">
              <a:extLst>
                <a:ext uri="{FF2B5EF4-FFF2-40B4-BE49-F238E27FC236}">
                  <a16:creationId xmlns:a16="http://schemas.microsoft.com/office/drawing/2014/main" id="{C37C762A-362D-8633-E83E-61AF22C5DBA4}"/>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2" name="Freeform 45">
              <a:extLst>
                <a:ext uri="{FF2B5EF4-FFF2-40B4-BE49-F238E27FC236}">
                  <a16:creationId xmlns:a16="http://schemas.microsoft.com/office/drawing/2014/main" id="{324FECD8-18EA-9066-3DF0-39EE8A309765}"/>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3" name="Freeform 46">
              <a:extLst>
                <a:ext uri="{FF2B5EF4-FFF2-40B4-BE49-F238E27FC236}">
                  <a16:creationId xmlns:a16="http://schemas.microsoft.com/office/drawing/2014/main" id="{3ACA4FE2-F205-34A0-C0AA-1256EFFBA0CA}"/>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4" name="Freeform 47">
              <a:extLst>
                <a:ext uri="{FF2B5EF4-FFF2-40B4-BE49-F238E27FC236}">
                  <a16:creationId xmlns:a16="http://schemas.microsoft.com/office/drawing/2014/main" id="{5177765F-86CB-DA59-9DC2-AAB20A7892E9}"/>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4" name="Freeform: Shape 133">
              <a:extLst>
                <a:ext uri="{FF2B5EF4-FFF2-40B4-BE49-F238E27FC236}">
                  <a16:creationId xmlns:a16="http://schemas.microsoft.com/office/drawing/2014/main" id="{701DEEC0-9AE1-3621-DAAE-1F87F5016E50}"/>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6" name="Freeform 49">
              <a:extLst>
                <a:ext uri="{FF2B5EF4-FFF2-40B4-BE49-F238E27FC236}">
                  <a16:creationId xmlns:a16="http://schemas.microsoft.com/office/drawing/2014/main" id="{171A1C0C-350D-44F2-AC26-705789C8C8C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6" name="Freeform: Shape 135">
              <a:extLst>
                <a:ext uri="{FF2B5EF4-FFF2-40B4-BE49-F238E27FC236}">
                  <a16:creationId xmlns:a16="http://schemas.microsoft.com/office/drawing/2014/main" id="{2595A26A-A47F-EF2E-79BA-F752F08718AD}"/>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15" name="Freeform 58">
              <a:extLst>
                <a:ext uri="{FF2B5EF4-FFF2-40B4-BE49-F238E27FC236}">
                  <a16:creationId xmlns:a16="http://schemas.microsoft.com/office/drawing/2014/main" id="{F73787AD-6B8B-3BB3-A776-D80F52E79FFE}"/>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8" name="Freeform 61">
              <a:extLst>
                <a:ext uri="{FF2B5EF4-FFF2-40B4-BE49-F238E27FC236}">
                  <a16:creationId xmlns:a16="http://schemas.microsoft.com/office/drawing/2014/main" id="{DF829962-8F09-3DAA-BD41-DB96A1631CD4}"/>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9" name="Freeform 62">
              <a:extLst>
                <a:ext uri="{FF2B5EF4-FFF2-40B4-BE49-F238E27FC236}">
                  <a16:creationId xmlns:a16="http://schemas.microsoft.com/office/drawing/2014/main" id="{FA7ED64F-6AC8-5D8C-69A2-4C4977C58BBA}"/>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0" name="Freeform 63">
              <a:extLst>
                <a:ext uri="{FF2B5EF4-FFF2-40B4-BE49-F238E27FC236}">
                  <a16:creationId xmlns:a16="http://schemas.microsoft.com/office/drawing/2014/main" id="{AD7A8966-08D6-76A4-CC01-5844EC46FB4B}"/>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5" name="Freeform: Shape 154">
              <a:extLst>
                <a:ext uri="{FF2B5EF4-FFF2-40B4-BE49-F238E27FC236}">
                  <a16:creationId xmlns:a16="http://schemas.microsoft.com/office/drawing/2014/main" id="{6CB39452-DF71-B5DA-4FED-071388D891B2}"/>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22" name="Freeform 65">
              <a:extLst>
                <a:ext uri="{FF2B5EF4-FFF2-40B4-BE49-F238E27FC236}">
                  <a16:creationId xmlns:a16="http://schemas.microsoft.com/office/drawing/2014/main" id="{0751B755-0111-7B26-41A6-CFFA2786FA9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9" name="Freeform: Shape 148">
              <a:extLst>
                <a:ext uri="{FF2B5EF4-FFF2-40B4-BE49-F238E27FC236}">
                  <a16:creationId xmlns:a16="http://schemas.microsoft.com/office/drawing/2014/main" id="{1D1147B8-1481-40B1-AE3D-498EBB662167}"/>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24" name="Freeform 67">
              <a:extLst>
                <a:ext uri="{FF2B5EF4-FFF2-40B4-BE49-F238E27FC236}">
                  <a16:creationId xmlns:a16="http://schemas.microsoft.com/office/drawing/2014/main" id="{092A2B44-24C5-CE9D-0A88-0676CCADC065}"/>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1" name="Freeform: Shape 150">
              <a:extLst>
                <a:ext uri="{FF2B5EF4-FFF2-40B4-BE49-F238E27FC236}">
                  <a16:creationId xmlns:a16="http://schemas.microsoft.com/office/drawing/2014/main" id="{02534FBA-693A-C203-3E39-0AC006E5914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27" name="Freeform 70">
              <a:extLst>
                <a:ext uri="{FF2B5EF4-FFF2-40B4-BE49-F238E27FC236}">
                  <a16:creationId xmlns:a16="http://schemas.microsoft.com/office/drawing/2014/main" id="{2E1ED6AE-ACB3-FA20-ED9D-52A9B967FFC6}"/>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8" name="Freeform 71">
              <a:extLst>
                <a:ext uri="{FF2B5EF4-FFF2-40B4-BE49-F238E27FC236}">
                  <a16:creationId xmlns:a16="http://schemas.microsoft.com/office/drawing/2014/main" id="{DF0D4DF9-7E61-2F0A-4DDD-015B206CA9A4}"/>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5" name="Slide Number Placeholder 8">
            <a:extLst>
              <a:ext uri="{FF2B5EF4-FFF2-40B4-BE49-F238E27FC236}">
                <a16:creationId xmlns:a16="http://schemas.microsoft.com/office/drawing/2014/main" id="{7C019377-5F87-11AE-477D-B52642CDC6BE}"/>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tx1"/>
                </a:solidFill>
              </a:rPr>
              <a:pPr/>
              <a:t>‹#›</a:t>
            </a:fld>
            <a:endParaRPr lang="en-US" sz="600" dirty="0">
              <a:solidFill>
                <a:schemeClr val="tx1"/>
              </a:solidFill>
            </a:endParaRPr>
          </a:p>
        </p:txBody>
      </p:sp>
      <p:pic>
        <p:nvPicPr>
          <p:cNvPr id="7" name="Logo">
            <a:extLst>
              <a:ext uri="{FF2B5EF4-FFF2-40B4-BE49-F238E27FC236}">
                <a16:creationId xmlns:a16="http://schemas.microsoft.com/office/drawing/2014/main" id="{3C7841DF-5C64-0457-B7E7-40B5FAA0FF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8" name="Text Placeholder 2">
            <a:extLst>
              <a:ext uri="{FF2B5EF4-FFF2-40B4-BE49-F238E27FC236}">
                <a16:creationId xmlns:a16="http://schemas.microsoft.com/office/drawing/2014/main" id="{2928C70B-95DB-3604-F972-4367C677E933}"/>
              </a:ext>
            </a:extLst>
          </p:cNvPr>
          <p:cNvSpPr>
            <a:spLocks noGrp="1"/>
          </p:cNvSpPr>
          <p:nvPr>
            <p:ph type="body" sz="quarter" idx="17" hasCustomPrompt="1"/>
          </p:nvPr>
        </p:nvSpPr>
        <p:spPr>
          <a:xfrm>
            <a:off x="268372" y="918889"/>
            <a:ext cx="2047627" cy="5013910"/>
          </a:xfrm>
        </p:spPr>
        <p:txBody>
          <a:bodyPr tIns="0" anchor="ctr" anchorCtr="0"/>
          <a:lstStyle>
            <a:lvl1pPr marL="0" indent="0">
              <a:lnSpc>
                <a:spcPct val="100000"/>
              </a:lnSpc>
              <a:spcAft>
                <a:spcPts val="450"/>
              </a:spcAft>
              <a:buFont typeface="+mj-lt"/>
              <a:buNone/>
              <a:defRPr sz="1500" b="0">
                <a:solidFill>
                  <a:schemeClr val="tx1"/>
                </a:solidFill>
                <a:latin typeface="+mn-lt"/>
              </a:defRPr>
            </a:lvl1pPr>
            <a:lvl2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2pPr>
            <a:lvl3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3pPr>
            <a:lvl4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4pPr>
            <a:lvl5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5pPr>
            <a:lvl6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6pPr>
            <a:lvl7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7pPr>
            <a:lvl8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8pPr>
            <a:lvl9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9pPr>
          </a:lstStyle>
          <a:p>
            <a:pPr lvl="0"/>
            <a:r>
              <a:rPr lang="en-US" dirty="0"/>
              <a:t>X:XX am – X:XX pm</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X:XX am – X:XX pm</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X:XX am – X:XX pm</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X:XX am – X:XX pm</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X:XX am – X:XX pm</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X:XX am – X:XX pm</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X:XX am – X:XX pm</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X:XX am – X:XX pm</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X:XX am – X:XX pm</a:t>
            </a:r>
          </a:p>
        </p:txBody>
      </p:sp>
      <p:sp>
        <p:nvSpPr>
          <p:cNvPr id="2" name="Footer Placeholder 3">
            <a:extLst>
              <a:ext uri="{FF2B5EF4-FFF2-40B4-BE49-F238E27FC236}">
                <a16:creationId xmlns:a16="http://schemas.microsoft.com/office/drawing/2014/main" id="{C7237587-FA19-B642-02FC-F384B3A3D4B4}"/>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tx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D7378C98-E6C5-C425-845B-14D3FF78FF23}"/>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tx1"/>
                </a:solidFill>
              </a:defRPr>
            </a:lvl1pPr>
          </a:lstStyle>
          <a:p>
            <a:endParaRPr lang="en-US" dirty="0"/>
          </a:p>
        </p:txBody>
      </p:sp>
      <p:sp>
        <p:nvSpPr>
          <p:cNvPr id="9" name="Text Placeholder 2">
            <a:extLst>
              <a:ext uri="{FF2B5EF4-FFF2-40B4-BE49-F238E27FC236}">
                <a16:creationId xmlns:a16="http://schemas.microsoft.com/office/drawing/2014/main" id="{E200DE04-5DE6-6DC2-85BF-62C00B2F543E}"/>
              </a:ext>
            </a:extLst>
          </p:cNvPr>
          <p:cNvSpPr>
            <a:spLocks noGrp="1"/>
          </p:cNvSpPr>
          <p:nvPr>
            <p:ph type="body" sz="quarter" idx="18" hasCustomPrompt="1"/>
          </p:nvPr>
        </p:nvSpPr>
        <p:spPr>
          <a:xfrm>
            <a:off x="2520961" y="918889"/>
            <a:ext cx="3352241" cy="5013910"/>
          </a:xfrm>
        </p:spPr>
        <p:txBody>
          <a:bodyPr tIns="0" anchor="ctr" anchorCtr="0"/>
          <a:lstStyle>
            <a:lvl1pPr marL="0" indent="0">
              <a:lnSpc>
                <a:spcPct val="100000"/>
              </a:lnSpc>
              <a:spcAft>
                <a:spcPts val="450"/>
              </a:spcAft>
              <a:buFont typeface="+mj-lt"/>
              <a:buNone/>
              <a:defRPr sz="1500" b="1">
                <a:solidFill>
                  <a:schemeClr val="tx1"/>
                </a:solidFill>
                <a:latin typeface="+mn-lt"/>
              </a:defRPr>
            </a:lvl1pPr>
            <a:lvl2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2pPr>
            <a:lvl3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3pPr>
            <a:lvl4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4pPr>
            <a:lvl5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5pPr>
            <a:lvl6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6pPr>
            <a:lvl7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7pPr>
            <a:lvl8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8pPr>
            <a:lvl9pPr marL="0" indent="0">
              <a:lnSpc>
                <a:spcPct val="100000"/>
              </a:lnSpc>
              <a:spcBef>
                <a:spcPts val="0"/>
              </a:spcBef>
              <a:spcAft>
                <a:spcPts val="450"/>
              </a:spcAft>
              <a:buFont typeface="Verdana" panose="020B0604030504040204" pitchFamily="34" charset="0"/>
              <a:buChar char="​"/>
              <a:defRPr sz="1500" b="0">
                <a:solidFill>
                  <a:schemeClr val="tx1"/>
                </a:solidFill>
                <a:latin typeface="+mn-lt"/>
              </a:defRPr>
            </a:lvl9pPr>
          </a:lstStyle>
          <a:p>
            <a:pPr lvl="0"/>
            <a:r>
              <a:rPr lang="en-US" dirty="0"/>
              <a:t>Topic</a:t>
            </a:r>
          </a:p>
          <a:p>
            <a:pPr lvl="0"/>
            <a:r>
              <a:rPr lang="en-US" dirty="0"/>
              <a:t>Topic</a:t>
            </a:r>
          </a:p>
          <a:p>
            <a:pPr lvl="0"/>
            <a:r>
              <a:rPr lang="en-US" dirty="0"/>
              <a:t>Topic</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Topic</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Topic</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Topic</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Topic</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Topic</a:t>
            </a:r>
          </a:p>
          <a:p>
            <a:pPr marL="0" marR="0" lvl="0" indent="0" algn="l" defTabSz="685800" rtl="0" eaLnBrk="1" fontAlgn="auto" latinLnBrk="0" hangingPunct="1">
              <a:lnSpc>
                <a:spcPct val="100000"/>
              </a:lnSpc>
              <a:spcBef>
                <a:spcPts val="0"/>
              </a:spcBef>
              <a:spcAft>
                <a:spcPts val="450"/>
              </a:spcAft>
              <a:buClrTx/>
              <a:buSzTx/>
              <a:buFont typeface="+mj-lt"/>
              <a:buNone/>
              <a:tabLst/>
              <a:defRPr/>
            </a:pPr>
            <a:r>
              <a:rPr lang="en-US" dirty="0"/>
              <a:t>Topic</a:t>
            </a:r>
          </a:p>
        </p:txBody>
      </p:sp>
      <p:sp>
        <p:nvSpPr>
          <p:cNvPr id="10" name="Title 1">
            <a:extLst>
              <a:ext uri="{FF2B5EF4-FFF2-40B4-BE49-F238E27FC236}">
                <a16:creationId xmlns:a16="http://schemas.microsoft.com/office/drawing/2014/main" id="{0B0A8A41-8343-38B1-7479-6A46C27E1E33}"/>
              </a:ext>
            </a:extLst>
          </p:cNvPr>
          <p:cNvSpPr>
            <a:spLocks noGrp="1"/>
          </p:cNvSpPr>
          <p:nvPr>
            <p:ph type="title" hasCustomPrompt="1"/>
          </p:nvPr>
        </p:nvSpPr>
        <p:spPr>
          <a:xfrm>
            <a:off x="270000" y="360001"/>
            <a:ext cx="6025450" cy="550725"/>
          </a:xfrm>
        </p:spPr>
        <p:txBody>
          <a:bodyPr/>
          <a:lstStyle>
            <a:lvl1pPr>
              <a:defRPr>
                <a:solidFill>
                  <a:schemeClr val="tx1"/>
                </a:solidFill>
              </a:defRPr>
            </a:lvl1pPr>
          </a:lstStyle>
          <a:p>
            <a:r>
              <a:rPr lang="en-US" dirty="0"/>
              <a:t>Click to add Agenda</a:t>
            </a:r>
          </a:p>
        </p:txBody>
      </p:sp>
    </p:spTree>
    <p:extLst>
      <p:ext uri="{BB962C8B-B14F-4D97-AF65-F5344CB8AC3E}">
        <p14:creationId xmlns:p14="http://schemas.microsoft.com/office/powerpoint/2010/main" val="1718966568"/>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 Attendees">
    <p:bg>
      <p:bgPr>
        <a:solidFill>
          <a:schemeClr val="accent1"/>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91449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noProof="0" dirty="0" err="1">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6055093" y="0"/>
            <a:ext cx="3088908" cy="6858000"/>
            <a:chOff x="8073457" y="0"/>
            <a:chExt cx="4118544" cy="6858000"/>
          </a:xfrm>
          <a:solidFill>
            <a:schemeClr val="accent2"/>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5" name="Slide Number Placeholder 8">
            <a:extLst>
              <a:ext uri="{FF2B5EF4-FFF2-40B4-BE49-F238E27FC236}">
                <a16:creationId xmlns:a16="http://schemas.microsoft.com/office/drawing/2014/main" id="{03359107-0332-75EA-B4FE-8BDDCD23B59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tx1"/>
                </a:solidFill>
              </a:rPr>
              <a:pPr/>
              <a:t>‹#›</a:t>
            </a:fld>
            <a:endParaRPr lang="en-US" sz="600" dirty="0">
              <a:solidFill>
                <a:schemeClr val="tx1"/>
              </a:solidFill>
            </a:endParaRPr>
          </a:p>
        </p:txBody>
      </p:sp>
      <p:sp>
        <p:nvSpPr>
          <p:cNvPr id="6" name="Footer Placeholder 3">
            <a:extLst>
              <a:ext uri="{FF2B5EF4-FFF2-40B4-BE49-F238E27FC236}">
                <a16:creationId xmlns:a16="http://schemas.microsoft.com/office/drawing/2014/main" id="{1597CF9C-1404-9CB0-2FBB-5E88219A93D2}"/>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tx1"/>
                </a:solidFill>
              </a:rPr>
              <a:t>Confidential, unpublished property of Cigna Healthcare. Do not duplicate or distribute. Use and distribution limited solely to authorized personnel. © 2023 Cigna Healthcare.</a:t>
            </a:r>
          </a:p>
        </p:txBody>
      </p:sp>
      <p:pic>
        <p:nvPicPr>
          <p:cNvPr id="7" name="Logo">
            <a:extLst>
              <a:ext uri="{FF2B5EF4-FFF2-40B4-BE49-F238E27FC236}">
                <a16:creationId xmlns:a16="http://schemas.microsoft.com/office/drawing/2014/main" id="{92EC549A-7C66-546A-D690-DDFEC890AD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10" name="Footer Placeholder 11">
            <a:extLst>
              <a:ext uri="{FF2B5EF4-FFF2-40B4-BE49-F238E27FC236}">
                <a16:creationId xmlns:a16="http://schemas.microsoft.com/office/drawing/2014/main" id="{A5330BBB-F363-8EE3-C8C3-7083A23D57F9}"/>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tx1"/>
                </a:solidFill>
              </a:defRPr>
            </a:lvl1pPr>
          </a:lstStyle>
          <a:p>
            <a:endParaRPr lang="en-US" dirty="0"/>
          </a:p>
        </p:txBody>
      </p:sp>
      <p:sp>
        <p:nvSpPr>
          <p:cNvPr id="2" name="Text Placeholder 22">
            <a:extLst>
              <a:ext uri="{FF2B5EF4-FFF2-40B4-BE49-F238E27FC236}">
                <a16:creationId xmlns:a16="http://schemas.microsoft.com/office/drawing/2014/main" id="{5F82256E-A68A-B012-0523-AD444FD24141}"/>
              </a:ext>
            </a:extLst>
          </p:cNvPr>
          <p:cNvSpPr>
            <a:spLocks noGrp="1"/>
          </p:cNvSpPr>
          <p:nvPr>
            <p:ph type="body" sz="quarter" idx="16" hasCustomPrompt="1"/>
          </p:nvPr>
        </p:nvSpPr>
        <p:spPr>
          <a:xfrm>
            <a:off x="274205" y="2030805"/>
            <a:ext cx="2018122"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8" name="Title 1">
            <a:extLst>
              <a:ext uri="{FF2B5EF4-FFF2-40B4-BE49-F238E27FC236}">
                <a16:creationId xmlns:a16="http://schemas.microsoft.com/office/drawing/2014/main" id="{BEFB33D5-2960-80D6-4F82-B5ACFE364A1B}"/>
              </a:ext>
            </a:extLst>
          </p:cNvPr>
          <p:cNvSpPr>
            <a:spLocks noGrp="1"/>
          </p:cNvSpPr>
          <p:nvPr>
            <p:ph type="title" hasCustomPrompt="1"/>
          </p:nvPr>
        </p:nvSpPr>
        <p:spPr>
          <a:xfrm>
            <a:off x="270000" y="360001"/>
            <a:ext cx="6025450" cy="550725"/>
          </a:xfrm>
        </p:spPr>
        <p:txBody>
          <a:bodyPr/>
          <a:lstStyle>
            <a:lvl1pPr>
              <a:defRPr>
                <a:solidFill>
                  <a:schemeClr val="tx1"/>
                </a:solidFill>
              </a:defRPr>
            </a:lvl1pPr>
          </a:lstStyle>
          <a:p>
            <a:r>
              <a:rPr lang="en-US" dirty="0"/>
              <a:t>Cigna participants/attendees</a:t>
            </a:r>
          </a:p>
        </p:txBody>
      </p:sp>
      <p:sp>
        <p:nvSpPr>
          <p:cNvPr id="11" name="Text Placeholder 22">
            <a:extLst>
              <a:ext uri="{FF2B5EF4-FFF2-40B4-BE49-F238E27FC236}">
                <a16:creationId xmlns:a16="http://schemas.microsoft.com/office/drawing/2014/main" id="{F940EA1C-2446-153D-7378-1362649520A0}"/>
              </a:ext>
            </a:extLst>
          </p:cNvPr>
          <p:cNvSpPr>
            <a:spLocks noGrp="1"/>
          </p:cNvSpPr>
          <p:nvPr>
            <p:ph type="body" sz="quarter" idx="17" hasCustomPrompt="1"/>
          </p:nvPr>
        </p:nvSpPr>
        <p:spPr>
          <a:xfrm>
            <a:off x="274205" y="1253905"/>
            <a:ext cx="2018122"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0" name="Text Placeholder 22">
            <a:extLst>
              <a:ext uri="{FF2B5EF4-FFF2-40B4-BE49-F238E27FC236}">
                <a16:creationId xmlns:a16="http://schemas.microsoft.com/office/drawing/2014/main" id="{845145EE-5CF6-FB93-51D2-D25A65F3DE28}"/>
              </a:ext>
            </a:extLst>
          </p:cNvPr>
          <p:cNvSpPr>
            <a:spLocks noGrp="1"/>
          </p:cNvSpPr>
          <p:nvPr>
            <p:ph type="body" sz="quarter" idx="25" hasCustomPrompt="1"/>
          </p:nvPr>
        </p:nvSpPr>
        <p:spPr>
          <a:xfrm>
            <a:off x="2797874" y="2030805"/>
            <a:ext cx="2018121"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31" name="Text Placeholder 22">
            <a:extLst>
              <a:ext uri="{FF2B5EF4-FFF2-40B4-BE49-F238E27FC236}">
                <a16:creationId xmlns:a16="http://schemas.microsoft.com/office/drawing/2014/main" id="{38F074CB-3D04-59BB-328D-23936062A186}"/>
              </a:ext>
            </a:extLst>
          </p:cNvPr>
          <p:cNvSpPr>
            <a:spLocks noGrp="1"/>
          </p:cNvSpPr>
          <p:nvPr>
            <p:ph type="body" sz="quarter" idx="26" hasCustomPrompt="1"/>
          </p:nvPr>
        </p:nvSpPr>
        <p:spPr>
          <a:xfrm>
            <a:off x="2797874" y="1253905"/>
            <a:ext cx="2018121"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3" name="Text Placeholder 22">
            <a:extLst>
              <a:ext uri="{FF2B5EF4-FFF2-40B4-BE49-F238E27FC236}">
                <a16:creationId xmlns:a16="http://schemas.microsoft.com/office/drawing/2014/main" id="{E41F6A7A-4782-62AC-128C-67955DB3DDBA}"/>
              </a:ext>
            </a:extLst>
          </p:cNvPr>
          <p:cNvSpPr>
            <a:spLocks noGrp="1"/>
          </p:cNvSpPr>
          <p:nvPr>
            <p:ph type="body" sz="quarter" idx="28" hasCustomPrompt="1"/>
          </p:nvPr>
        </p:nvSpPr>
        <p:spPr>
          <a:xfrm>
            <a:off x="274205" y="3646280"/>
            <a:ext cx="2018122"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34" name="Text Placeholder 22">
            <a:extLst>
              <a:ext uri="{FF2B5EF4-FFF2-40B4-BE49-F238E27FC236}">
                <a16:creationId xmlns:a16="http://schemas.microsoft.com/office/drawing/2014/main" id="{F267C278-7A8E-EB57-C8F0-16AD23320B4B}"/>
              </a:ext>
            </a:extLst>
          </p:cNvPr>
          <p:cNvSpPr>
            <a:spLocks noGrp="1"/>
          </p:cNvSpPr>
          <p:nvPr>
            <p:ph type="body" sz="quarter" idx="29" hasCustomPrompt="1"/>
          </p:nvPr>
        </p:nvSpPr>
        <p:spPr>
          <a:xfrm>
            <a:off x="274205" y="2869381"/>
            <a:ext cx="2018122"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6" name="Text Placeholder 22">
            <a:extLst>
              <a:ext uri="{FF2B5EF4-FFF2-40B4-BE49-F238E27FC236}">
                <a16:creationId xmlns:a16="http://schemas.microsoft.com/office/drawing/2014/main" id="{E8DB3F9A-94C0-4209-D139-5AD4EA4195CA}"/>
              </a:ext>
            </a:extLst>
          </p:cNvPr>
          <p:cNvSpPr>
            <a:spLocks noGrp="1"/>
          </p:cNvSpPr>
          <p:nvPr>
            <p:ph type="body" sz="quarter" idx="31" hasCustomPrompt="1"/>
          </p:nvPr>
        </p:nvSpPr>
        <p:spPr>
          <a:xfrm>
            <a:off x="2797874" y="3646280"/>
            <a:ext cx="2018121"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37" name="Text Placeholder 22">
            <a:extLst>
              <a:ext uri="{FF2B5EF4-FFF2-40B4-BE49-F238E27FC236}">
                <a16:creationId xmlns:a16="http://schemas.microsoft.com/office/drawing/2014/main" id="{B4DB5971-F860-813C-7FB8-2DF1533A2FBE}"/>
              </a:ext>
            </a:extLst>
          </p:cNvPr>
          <p:cNvSpPr>
            <a:spLocks noGrp="1"/>
          </p:cNvSpPr>
          <p:nvPr>
            <p:ph type="body" sz="quarter" idx="32" hasCustomPrompt="1"/>
          </p:nvPr>
        </p:nvSpPr>
        <p:spPr>
          <a:xfrm>
            <a:off x="2797874" y="2869381"/>
            <a:ext cx="2018121"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9" name="Text Placeholder 22">
            <a:extLst>
              <a:ext uri="{FF2B5EF4-FFF2-40B4-BE49-F238E27FC236}">
                <a16:creationId xmlns:a16="http://schemas.microsoft.com/office/drawing/2014/main" id="{F4B05764-1D0A-1D7E-C993-0357B8048A3D}"/>
              </a:ext>
            </a:extLst>
          </p:cNvPr>
          <p:cNvSpPr>
            <a:spLocks noGrp="1"/>
          </p:cNvSpPr>
          <p:nvPr>
            <p:ph type="body" sz="quarter" idx="34" hasCustomPrompt="1"/>
          </p:nvPr>
        </p:nvSpPr>
        <p:spPr>
          <a:xfrm>
            <a:off x="274205" y="5266360"/>
            <a:ext cx="2018122"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40" name="Text Placeholder 22">
            <a:extLst>
              <a:ext uri="{FF2B5EF4-FFF2-40B4-BE49-F238E27FC236}">
                <a16:creationId xmlns:a16="http://schemas.microsoft.com/office/drawing/2014/main" id="{4DC8EBDF-D11E-7303-A311-42B2CB9E019E}"/>
              </a:ext>
            </a:extLst>
          </p:cNvPr>
          <p:cNvSpPr>
            <a:spLocks noGrp="1"/>
          </p:cNvSpPr>
          <p:nvPr>
            <p:ph type="body" sz="quarter" idx="35" hasCustomPrompt="1"/>
          </p:nvPr>
        </p:nvSpPr>
        <p:spPr>
          <a:xfrm>
            <a:off x="274205" y="4489460"/>
            <a:ext cx="2018122"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42" name="Text Placeholder 22">
            <a:extLst>
              <a:ext uri="{FF2B5EF4-FFF2-40B4-BE49-F238E27FC236}">
                <a16:creationId xmlns:a16="http://schemas.microsoft.com/office/drawing/2014/main" id="{DD8F0CC1-26E0-DB8E-7CB4-246979A3C43F}"/>
              </a:ext>
            </a:extLst>
          </p:cNvPr>
          <p:cNvSpPr>
            <a:spLocks noGrp="1"/>
          </p:cNvSpPr>
          <p:nvPr>
            <p:ph type="body" sz="quarter" idx="37" hasCustomPrompt="1"/>
          </p:nvPr>
        </p:nvSpPr>
        <p:spPr>
          <a:xfrm>
            <a:off x="2797874" y="5266360"/>
            <a:ext cx="2018121"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43" name="Text Placeholder 22">
            <a:extLst>
              <a:ext uri="{FF2B5EF4-FFF2-40B4-BE49-F238E27FC236}">
                <a16:creationId xmlns:a16="http://schemas.microsoft.com/office/drawing/2014/main" id="{43229CDC-29BE-4010-2A92-BDEE2B839AF7}"/>
              </a:ext>
            </a:extLst>
          </p:cNvPr>
          <p:cNvSpPr>
            <a:spLocks noGrp="1"/>
          </p:cNvSpPr>
          <p:nvPr>
            <p:ph type="body" sz="quarter" idx="38" hasCustomPrompt="1"/>
          </p:nvPr>
        </p:nvSpPr>
        <p:spPr>
          <a:xfrm>
            <a:off x="2797874" y="4489460"/>
            <a:ext cx="2018121"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Tree>
    <p:extLst>
      <p:ext uri="{BB962C8B-B14F-4D97-AF65-F5344CB8AC3E}">
        <p14:creationId xmlns:p14="http://schemas.microsoft.com/office/powerpoint/2010/main" val="3702286314"/>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 Attendees">
    <p:bg>
      <p:bgPr>
        <a:solidFill>
          <a:schemeClr val="accent1"/>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91449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noProof="0" dirty="0" err="1">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6055093" y="0"/>
            <a:ext cx="3088908" cy="6858000"/>
            <a:chOff x="8073457" y="0"/>
            <a:chExt cx="4118544" cy="6858000"/>
          </a:xfrm>
          <a:solidFill>
            <a:schemeClr val="accent2"/>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5" name="Slide Number Placeholder 8">
            <a:extLst>
              <a:ext uri="{FF2B5EF4-FFF2-40B4-BE49-F238E27FC236}">
                <a16:creationId xmlns:a16="http://schemas.microsoft.com/office/drawing/2014/main" id="{03359107-0332-75EA-B4FE-8BDDCD23B59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tx1"/>
                </a:solidFill>
              </a:rPr>
              <a:pPr/>
              <a:t>‹#›</a:t>
            </a:fld>
            <a:endParaRPr lang="en-US" sz="600" dirty="0">
              <a:solidFill>
                <a:schemeClr val="tx1"/>
              </a:solidFill>
            </a:endParaRPr>
          </a:p>
        </p:txBody>
      </p:sp>
      <p:sp>
        <p:nvSpPr>
          <p:cNvPr id="6" name="Footer Placeholder 3">
            <a:extLst>
              <a:ext uri="{FF2B5EF4-FFF2-40B4-BE49-F238E27FC236}">
                <a16:creationId xmlns:a16="http://schemas.microsoft.com/office/drawing/2014/main" id="{1597CF9C-1404-9CB0-2FBB-5E88219A93D2}"/>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tx1"/>
                </a:solidFill>
              </a:rPr>
              <a:t>Confidential, unpublished property of Cigna Healthcare. Do not duplicate or distribute. Use and distribution limited solely to authorized personnel. © 2023 Cigna Healthcare.</a:t>
            </a:r>
          </a:p>
        </p:txBody>
      </p:sp>
      <p:pic>
        <p:nvPicPr>
          <p:cNvPr id="7" name="Logo">
            <a:extLst>
              <a:ext uri="{FF2B5EF4-FFF2-40B4-BE49-F238E27FC236}">
                <a16:creationId xmlns:a16="http://schemas.microsoft.com/office/drawing/2014/main" id="{92EC549A-7C66-546A-D690-DDFEC890AD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10" name="Footer Placeholder 11">
            <a:extLst>
              <a:ext uri="{FF2B5EF4-FFF2-40B4-BE49-F238E27FC236}">
                <a16:creationId xmlns:a16="http://schemas.microsoft.com/office/drawing/2014/main" id="{A5330BBB-F363-8EE3-C8C3-7083A23D57F9}"/>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tx1"/>
                </a:solidFill>
              </a:defRPr>
            </a:lvl1pPr>
          </a:lstStyle>
          <a:p>
            <a:endParaRPr lang="en-US" dirty="0"/>
          </a:p>
        </p:txBody>
      </p:sp>
      <p:sp>
        <p:nvSpPr>
          <p:cNvPr id="2" name="Text Placeholder 22">
            <a:extLst>
              <a:ext uri="{FF2B5EF4-FFF2-40B4-BE49-F238E27FC236}">
                <a16:creationId xmlns:a16="http://schemas.microsoft.com/office/drawing/2014/main" id="{5F82256E-A68A-B012-0523-AD444FD24141}"/>
              </a:ext>
            </a:extLst>
          </p:cNvPr>
          <p:cNvSpPr>
            <a:spLocks noGrp="1"/>
          </p:cNvSpPr>
          <p:nvPr>
            <p:ph type="body" sz="quarter" idx="16" hasCustomPrompt="1"/>
          </p:nvPr>
        </p:nvSpPr>
        <p:spPr>
          <a:xfrm>
            <a:off x="1336943" y="2030805"/>
            <a:ext cx="1687967"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8" name="Title 1">
            <a:extLst>
              <a:ext uri="{FF2B5EF4-FFF2-40B4-BE49-F238E27FC236}">
                <a16:creationId xmlns:a16="http://schemas.microsoft.com/office/drawing/2014/main" id="{BEFB33D5-2960-80D6-4F82-B5ACFE364A1B}"/>
              </a:ext>
            </a:extLst>
          </p:cNvPr>
          <p:cNvSpPr>
            <a:spLocks noGrp="1"/>
          </p:cNvSpPr>
          <p:nvPr>
            <p:ph type="title" hasCustomPrompt="1"/>
          </p:nvPr>
        </p:nvSpPr>
        <p:spPr>
          <a:xfrm>
            <a:off x="270000" y="360001"/>
            <a:ext cx="6025450" cy="550725"/>
          </a:xfrm>
        </p:spPr>
        <p:txBody>
          <a:bodyPr/>
          <a:lstStyle>
            <a:lvl1pPr>
              <a:defRPr>
                <a:solidFill>
                  <a:schemeClr val="tx1"/>
                </a:solidFill>
              </a:defRPr>
            </a:lvl1pPr>
          </a:lstStyle>
          <a:p>
            <a:r>
              <a:rPr lang="en-US" dirty="0"/>
              <a:t>Cigna participants/attendees</a:t>
            </a:r>
          </a:p>
        </p:txBody>
      </p:sp>
      <p:sp>
        <p:nvSpPr>
          <p:cNvPr id="11" name="Text Placeholder 22">
            <a:extLst>
              <a:ext uri="{FF2B5EF4-FFF2-40B4-BE49-F238E27FC236}">
                <a16:creationId xmlns:a16="http://schemas.microsoft.com/office/drawing/2014/main" id="{F940EA1C-2446-153D-7378-1362649520A0}"/>
              </a:ext>
            </a:extLst>
          </p:cNvPr>
          <p:cNvSpPr>
            <a:spLocks noGrp="1"/>
          </p:cNvSpPr>
          <p:nvPr>
            <p:ph type="body" sz="quarter" idx="17" hasCustomPrompt="1"/>
          </p:nvPr>
        </p:nvSpPr>
        <p:spPr>
          <a:xfrm>
            <a:off x="1336943" y="1253905"/>
            <a:ext cx="1687967"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23" name="Picture Placeholder 22">
            <a:extLst>
              <a:ext uri="{FF2B5EF4-FFF2-40B4-BE49-F238E27FC236}">
                <a16:creationId xmlns:a16="http://schemas.microsoft.com/office/drawing/2014/main" id="{91A15F63-3165-3624-78F9-AC85BE434C69}"/>
              </a:ext>
            </a:extLst>
          </p:cNvPr>
          <p:cNvSpPr>
            <a:spLocks noGrp="1"/>
          </p:cNvSpPr>
          <p:nvPr>
            <p:ph type="pic" sz="quarter" idx="24" hasCustomPrompt="1"/>
          </p:nvPr>
        </p:nvSpPr>
        <p:spPr>
          <a:xfrm>
            <a:off x="267891" y="1308961"/>
            <a:ext cx="918931" cy="1225241"/>
          </a:xfrm>
          <a:prstGeom prst="ellipse">
            <a:avLst/>
          </a:prstGeom>
          <a:solidFill>
            <a:schemeClr val="tx1">
              <a:lumMod val="85000"/>
            </a:schemeClr>
          </a:solidFill>
        </p:spPr>
        <p:txBody>
          <a:bodyPr anchor="ctr"/>
          <a:lstStyle>
            <a:lvl1pPr marL="0" indent="0" algn="ctr">
              <a:buNone/>
              <a:defRPr sz="1050">
                <a:solidFill>
                  <a:schemeClr val="bg1"/>
                </a:solidFill>
              </a:defRPr>
            </a:lvl1pPr>
          </a:lstStyle>
          <a:p>
            <a:r>
              <a:rPr lang="en-US" dirty="0"/>
              <a:t>Headshot</a:t>
            </a:r>
          </a:p>
        </p:txBody>
      </p:sp>
      <p:sp>
        <p:nvSpPr>
          <p:cNvPr id="30" name="Text Placeholder 22">
            <a:extLst>
              <a:ext uri="{FF2B5EF4-FFF2-40B4-BE49-F238E27FC236}">
                <a16:creationId xmlns:a16="http://schemas.microsoft.com/office/drawing/2014/main" id="{845145EE-5CF6-FB93-51D2-D25A65F3DE28}"/>
              </a:ext>
            </a:extLst>
          </p:cNvPr>
          <p:cNvSpPr>
            <a:spLocks noGrp="1"/>
          </p:cNvSpPr>
          <p:nvPr>
            <p:ph type="body" sz="quarter" idx="25" hasCustomPrompt="1"/>
          </p:nvPr>
        </p:nvSpPr>
        <p:spPr>
          <a:xfrm>
            <a:off x="4266502" y="2030805"/>
            <a:ext cx="1687967"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31" name="Text Placeholder 22">
            <a:extLst>
              <a:ext uri="{FF2B5EF4-FFF2-40B4-BE49-F238E27FC236}">
                <a16:creationId xmlns:a16="http://schemas.microsoft.com/office/drawing/2014/main" id="{38F074CB-3D04-59BB-328D-23936062A186}"/>
              </a:ext>
            </a:extLst>
          </p:cNvPr>
          <p:cNvSpPr>
            <a:spLocks noGrp="1"/>
          </p:cNvSpPr>
          <p:nvPr>
            <p:ph type="body" sz="quarter" idx="26" hasCustomPrompt="1"/>
          </p:nvPr>
        </p:nvSpPr>
        <p:spPr>
          <a:xfrm>
            <a:off x="4266502" y="1253905"/>
            <a:ext cx="1687967"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2" name="Picture Placeholder 22">
            <a:extLst>
              <a:ext uri="{FF2B5EF4-FFF2-40B4-BE49-F238E27FC236}">
                <a16:creationId xmlns:a16="http://schemas.microsoft.com/office/drawing/2014/main" id="{2D3CC672-CF39-33B1-AB27-57FC89D68C44}"/>
              </a:ext>
            </a:extLst>
          </p:cNvPr>
          <p:cNvSpPr>
            <a:spLocks noGrp="1"/>
          </p:cNvSpPr>
          <p:nvPr>
            <p:ph type="pic" sz="quarter" idx="27" hasCustomPrompt="1"/>
          </p:nvPr>
        </p:nvSpPr>
        <p:spPr>
          <a:xfrm>
            <a:off x="3197451" y="1308961"/>
            <a:ext cx="918931" cy="1225241"/>
          </a:xfrm>
          <a:prstGeom prst="ellipse">
            <a:avLst/>
          </a:prstGeom>
          <a:solidFill>
            <a:schemeClr val="tx1">
              <a:lumMod val="85000"/>
            </a:schemeClr>
          </a:solidFill>
        </p:spPr>
        <p:txBody>
          <a:bodyPr anchor="ctr"/>
          <a:lstStyle>
            <a:lvl1pPr marL="0" indent="0" algn="ctr">
              <a:buNone/>
              <a:defRPr sz="1050">
                <a:solidFill>
                  <a:schemeClr val="bg1"/>
                </a:solidFill>
              </a:defRPr>
            </a:lvl1pPr>
          </a:lstStyle>
          <a:p>
            <a:r>
              <a:rPr lang="en-US" dirty="0"/>
              <a:t>Headshot</a:t>
            </a:r>
          </a:p>
        </p:txBody>
      </p:sp>
      <p:sp>
        <p:nvSpPr>
          <p:cNvPr id="33" name="Text Placeholder 22">
            <a:extLst>
              <a:ext uri="{FF2B5EF4-FFF2-40B4-BE49-F238E27FC236}">
                <a16:creationId xmlns:a16="http://schemas.microsoft.com/office/drawing/2014/main" id="{E41F6A7A-4782-62AC-128C-67955DB3DDBA}"/>
              </a:ext>
            </a:extLst>
          </p:cNvPr>
          <p:cNvSpPr>
            <a:spLocks noGrp="1"/>
          </p:cNvSpPr>
          <p:nvPr>
            <p:ph type="body" sz="quarter" idx="28" hasCustomPrompt="1"/>
          </p:nvPr>
        </p:nvSpPr>
        <p:spPr>
          <a:xfrm>
            <a:off x="1336943" y="3646280"/>
            <a:ext cx="1687967"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34" name="Text Placeholder 22">
            <a:extLst>
              <a:ext uri="{FF2B5EF4-FFF2-40B4-BE49-F238E27FC236}">
                <a16:creationId xmlns:a16="http://schemas.microsoft.com/office/drawing/2014/main" id="{F267C278-7A8E-EB57-C8F0-16AD23320B4B}"/>
              </a:ext>
            </a:extLst>
          </p:cNvPr>
          <p:cNvSpPr>
            <a:spLocks noGrp="1"/>
          </p:cNvSpPr>
          <p:nvPr>
            <p:ph type="body" sz="quarter" idx="29" hasCustomPrompt="1"/>
          </p:nvPr>
        </p:nvSpPr>
        <p:spPr>
          <a:xfrm>
            <a:off x="1336943" y="2869381"/>
            <a:ext cx="1687967"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5" name="Picture Placeholder 22">
            <a:extLst>
              <a:ext uri="{FF2B5EF4-FFF2-40B4-BE49-F238E27FC236}">
                <a16:creationId xmlns:a16="http://schemas.microsoft.com/office/drawing/2014/main" id="{8C9587F4-90EA-9A41-0BFD-0D5E3BE6822B}"/>
              </a:ext>
            </a:extLst>
          </p:cNvPr>
          <p:cNvSpPr>
            <a:spLocks noGrp="1"/>
          </p:cNvSpPr>
          <p:nvPr>
            <p:ph type="pic" sz="quarter" idx="30" hasCustomPrompt="1"/>
          </p:nvPr>
        </p:nvSpPr>
        <p:spPr>
          <a:xfrm>
            <a:off x="267891" y="2924437"/>
            <a:ext cx="918931" cy="1225241"/>
          </a:xfrm>
          <a:prstGeom prst="ellipse">
            <a:avLst/>
          </a:prstGeom>
          <a:solidFill>
            <a:schemeClr val="tx1">
              <a:lumMod val="85000"/>
            </a:schemeClr>
          </a:solidFill>
        </p:spPr>
        <p:txBody>
          <a:bodyPr anchor="ctr"/>
          <a:lstStyle>
            <a:lvl1pPr marL="0" indent="0" algn="ctr">
              <a:buNone/>
              <a:defRPr sz="1050">
                <a:solidFill>
                  <a:schemeClr val="bg1"/>
                </a:solidFill>
              </a:defRPr>
            </a:lvl1pPr>
          </a:lstStyle>
          <a:p>
            <a:r>
              <a:rPr lang="en-US" dirty="0"/>
              <a:t>Headshot</a:t>
            </a:r>
          </a:p>
        </p:txBody>
      </p:sp>
      <p:sp>
        <p:nvSpPr>
          <p:cNvPr id="36" name="Text Placeholder 22">
            <a:extLst>
              <a:ext uri="{FF2B5EF4-FFF2-40B4-BE49-F238E27FC236}">
                <a16:creationId xmlns:a16="http://schemas.microsoft.com/office/drawing/2014/main" id="{E8DB3F9A-94C0-4209-D139-5AD4EA4195CA}"/>
              </a:ext>
            </a:extLst>
          </p:cNvPr>
          <p:cNvSpPr>
            <a:spLocks noGrp="1"/>
          </p:cNvSpPr>
          <p:nvPr>
            <p:ph type="body" sz="quarter" idx="31" hasCustomPrompt="1"/>
          </p:nvPr>
        </p:nvSpPr>
        <p:spPr>
          <a:xfrm>
            <a:off x="4266502" y="3646280"/>
            <a:ext cx="1687967"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37" name="Text Placeholder 22">
            <a:extLst>
              <a:ext uri="{FF2B5EF4-FFF2-40B4-BE49-F238E27FC236}">
                <a16:creationId xmlns:a16="http://schemas.microsoft.com/office/drawing/2014/main" id="{B4DB5971-F860-813C-7FB8-2DF1533A2FBE}"/>
              </a:ext>
            </a:extLst>
          </p:cNvPr>
          <p:cNvSpPr>
            <a:spLocks noGrp="1"/>
          </p:cNvSpPr>
          <p:nvPr>
            <p:ph type="body" sz="quarter" idx="32" hasCustomPrompt="1"/>
          </p:nvPr>
        </p:nvSpPr>
        <p:spPr>
          <a:xfrm>
            <a:off x="4266502" y="2869381"/>
            <a:ext cx="1687967"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8" name="Picture Placeholder 22">
            <a:extLst>
              <a:ext uri="{FF2B5EF4-FFF2-40B4-BE49-F238E27FC236}">
                <a16:creationId xmlns:a16="http://schemas.microsoft.com/office/drawing/2014/main" id="{82F4736A-B3C9-3ADA-2572-69ED11F167A4}"/>
              </a:ext>
            </a:extLst>
          </p:cNvPr>
          <p:cNvSpPr>
            <a:spLocks noGrp="1"/>
          </p:cNvSpPr>
          <p:nvPr>
            <p:ph type="pic" sz="quarter" idx="33" hasCustomPrompt="1"/>
          </p:nvPr>
        </p:nvSpPr>
        <p:spPr>
          <a:xfrm>
            <a:off x="3197451" y="2924437"/>
            <a:ext cx="918931" cy="1225241"/>
          </a:xfrm>
          <a:prstGeom prst="ellipse">
            <a:avLst/>
          </a:prstGeom>
          <a:solidFill>
            <a:schemeClr val="tx1">
              <a:lumMod val="85000"/>
            </a:schemeClr>
          </a:solidFill>
        </p:spPr>
        <p:txBody>
          <a:bodyPr anchor="ctr"/>
          <a:lstStyle>
            <a:lvl1pPr marL="0" indent="0" algn="ctr">
              <a:buNone/>
              <a:defRPr sz="1050">
                <a:solidFill>
                  <a:schemeClr val="bg1"/>
                </a:solidFill>
              </a:defRPr>
            </a:lvl1pPr>
          </a:lstStyle>
          <a:p>
            <a:r>
              <a:rPr lang="en-US" dirty="0"/>
              <a:t>Headshot</a:t>
            </a:r>
          </a:p>
        </p:txBody>
      </p:sp>
      <p:sp>
        <p:nvSpPr>
          <p:cNvPr id="39" name="Text Placeholder 22">
            <a:extLst>
              <a:ext uri="{FF2B5EF4-FFF2-40B4-BE49-F238E27FC236}">
                <a16:creationId xmlns:a16="http://schemas.microsoft.com/office/drawing/2014/main" id="{F4B05764-1D0A-1D7E-C993-0357B8048A3D}"/>
              </a:ext>
            </a:extLst>
          </p:cNvPr>
          <p:cNvSpPr>
            <a:spLocks noGrp="1"/>
          </p:cNvSpPr>
          <p:nvPr>
            <p:ph type="body" sz="quarter" idx="34" hasCustomPrompt="1"/>
          </p:nvPr>
        </p:nvSpPr>
        <p:spPr>
          <a:xfrm>
            <a:off x="1336943" y="5266360"/>
            <a:ext cx="1687967"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40" name="Text Placeholder 22">
            <a:extLst>
              <a:ext uri="{FF2B5EF4-FFF2-40B4-BE49-F238E27FC236}">
                <a16:creationId xmlns:a16="http://schemas.microsoft.com/office/drawing/2014/main" id="{4DC8EBDF-D11E-7303-A311-42B2CB9E019E}"/>
              </a:ext>
            </a:extLst>
          </p:cNvPr>
          <p:cNvSpPr>
            <a:spLocks noGrp="1"/>
          </p:cNvSpPr>
          <p:nvPr>
            <p:ph type="body" sz="quarter" idx="35" hasCustomPrompt="1"/>
          </p:nvPr>
        </p:nvSpPr>
        <p:spPr>
          <a:xfrm>
            <a:off x="1336943" y="4489460"/>
            <a:ext cx="1687967"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41" name="Picture Placeholder 22">
            <a:extLst>
              <a:ext uri="{FF2B5EF4-FFF2-40B4-BE49-F238E27FC236}">
                <a16:creationId xmlns:a16="http://schemas.microsoft.com/office/drawing/2014/main" id="{2CEF3C23-3CB8-D333-E979-1C02A706E5B3}"/>
              </a:ext>
            </a:extLst>
          </p:cNvPr>
          <p:cNvSpPr>
            <a:spLocks noGrp="1"/>
          </p:cNvSpPr>
          <p:nvPr>
            <p:ph type="pic" sz="quarter" idx="36" hasCustomPrompt="1"/>
          </p:nvPr>
        </p:nvSpPr>
        <p:spPr>
          <a:xfrm>
            <a:off x="267891" y="4544516"/>
            <a:ext cx="918931" cy="1225241"/>
          </a:xfrm>
          <a:prstGeom prst="ellipse">
            <a:avLst/>
          </a:prstGeom>
          <a:solidFill>
            <a:schemeClr val="tx1">
              <a:lumMod val="85000"/>
            </a:schemeClr>
          </a:solidFill>
        </p:spPr>
        <p:txBody>
          <a:bodyPr anchor="ctr"/>
          <a:lstStyle>
            <a:lvl1pPr marL="0" indent="0" algn="ctr">
              <a:buNone/>
              <a:defRPr sz="1050">
                <a:solidFill>
                  <a:schemeClr val="bg1"/>
                </a:solidFill>
              </a:defRPr>
            </a:lvl1pPr>
          </a:lstStyle>
          <a:p>
            <a:r>
              <a:rPr lang="en-US" dirty="0"/>
              <a:t>Headshot</a:t>
            </a:r>
          </a:p>
        </p:txBody>
      </p:sp>
      <p:sp>
        <p:nvSpPr>
          <p:cNvPr id="42" name="Text Placeholder 22">
            <a:extLst>
              <a:ext uri="{FF2B5EF4-FFF2-40B4-BE49-F238E27FC236}">
                <a16:creationId xmlns:a16="http://schemas.microsoft.com/office/drawing/2014/main" id="{DD8F0CC1-26E0-DB8E-7CB4-246979A3C43F}"/>
              </a:ext>
            </a:extLst>
          </p:cNvPr>
          <p:cNvSpPr>
            <a:spLocks noGrp="1"/>
          </p:cNvSpPr>
          <p:nvPr>
            <p:ph type="body" sz="quarter" idx="37" hasCustomPrompt="1"/>
          </p:nvPr>
        </p:nvSpPr>
        <p:spPr>
          <a:xfrm>
            <a:off x="4266502" y="5266360"/>
            <a:ext cx="1687967" cy="587921"/>
          </a:xfrm>
        </p:spPr>
        <p:txBody>
          <a:bodyPr/>
          <a:lstStyle>
            <a:lvl1pPr marL="0" indent="0">
              <a:spcAft>
                <a:spcPts val="0"/>
              </a:spcAft>
              <a:buFontTx/>
              <a:buNone/>
              <a:defRPr sz="1125">
                <a:solidFill>
                  <a:schemeClr val="tx1"/>
                </a:solidFill>
              </a:defRPr>
            </a:lvl1pPr>
          </a:lstStyle>
          <a:p>
            <a:pPr lvl="0"/>
            <a:r>
              <a:rPr lang="en-US" dirty="0"/>
              <a:t>Title</a:t>
            </a:r>
          </a:p>
        </p:txBody>
      </p:sp>
      <p:sp>
        <p:nvSpPr>
          <p:cNvPr id="43" name="Text Placeholder 22">
            <a:extLst>
              <a:ext uri="{FF2B5EF4-FFF2-40B4-BE49-F238E27FC236}">
                <a16:creationId xmlns:a16="http://schemas.microsoft.com/office/drawing/2014/main" id="{43229CDC-29BE-4010-2A92-BDEE2B839AF7}"/>
              </a:ext>
            </a:extLst>
          </p:cNvPr>
          <p:cNvSpPr>
            <a:spLocks noGrp="1"/>
          </p:cNvSpPr>
          <p:nvPr>
            <p:ph type="body" sz="quarter" idx="38" hasCustomPrompt="1"/>
          </p:nvPr>
        </p:nvSpPr>
        <p:spPr>
          <a:xfrm>
            <a:off x="4266502" y="4489460"/>
            <a:ext cx="1687967" cy="699760"/>
          </a:xfrm>
        </p:spPr>
        <p:txBody>
          <a:bodyPr anchor="b"/>
          <a:lstStyle>
            <a:lvl1pPr marL="0" indent="0">
              <a:spcAft>
                <a:spcPts val="0"/>
              </a:spcAft>
              <a:buFontTx/>
              <a:buNone/>
              <a:defRPr sz="1425"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44" name="Picture Placeholder 22">
            <a:extLst>
              <a:ext uri="{FF2B5EF4-FFF2-40B4-BE49-F238E27FC236}">
                <a16:creationId xmlns:a16="http://schemas.microsoft.com/office/drawing/2014/main" id="{E21DB780-D30B-FB7C-EBB1-714CB6243D3E}"/>
              </a:ext>
            </a:extLst>
          </p:cNvPr>
          <p:cNvSpPr>
            <a:spLocks noGrp="1"/>
          </p:cNvSpPr>
          <p:nvPr>
            <p:ph type="pic" sz="quarter" idx="39" hasCustomPrompt="1"/>
          </p:nvPr>
        </p:nvSpPr>
        <p:spPr>
          <a:xfrm>
            <a:off x="3197451" y="4544516"/>
            <a:ext cx="918931" cy="1225241"/>
          </a:xfrm>
          <a:prstGeom prst="ellipse">
            <a:avLst/>
          </a:prstGeom>
          <a:solidFill>
            <a:schemeClr val="tx1">
              <a:lumMod val="85000"/>
            </a:schemeClr>
          </a:solidFill>
        </p:spPr>
        <p:txBody>
          <a:bodyPr anchor="ctr"/>
          <a:lstStyle>
            <a:lvl1pPr marL="0" indent="0" algn="ctr">
              <a:buNone/>
              <a:defRPr sz="1050">
                <a:solidFill>
                  <a:schemeClr val="bg1"/>
                </a:solidFill>
              </a:defRPr>
            </a:lvl1pPr>
          </a:lstStyle>
          <a:p>
            <a:r>
              <a:rPr lang="en-US" dirty="0"/>
              <a:t>Headshot</a:t>
            </a:r>
          </a:p>
        </p:txBody>
      </p:sp>
    </p:spTree>
    <p:extLst>
      <p:ext uri="{BB962C8B-B14F-4D97-AF65-F5344CB8AC3E}">
        <p14:creationId xmlns:p14="http://schemas.microsoft.com/office/powerpoint/2010/main" val="4081293708"/>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9144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5729640" y="-1308734"/>
            <a:ext cx="14024102"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4207166" y="-3994913"/>
            <a:ext cx="12137646"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 name="Title 1"/>
          <p:cNvSpPr>
            <a:spLocks noGrp="1"/>
          </p:cNvSpPr>
          <p:nvPr>
            <p:ph type="ctrTitle" hasCustomPrompt="1"/>
          </p:nvPr>
        </p:nvSpPr>
        <p:spPr bwMode="white">
          <a:xfrm>
            <a:off x="270000" y="720000"/>
            <a:ext cx="4166100" cy="5180400"/>
          </a:xfrm>
        </p:spPr>
        <p:txBody>
          <a:bodyPr lIns="0" tIns="0" rIns="0" bIns="0" anchor="ctr" anchorCtr="0"/>
          <a:lstStyle>
            <a:lvl1pPr algn="l">
              <a:lnSpc>
                <a:spcPct val="90000"/>
              </a:lnSpc>
              <a:defRPr sz="4950" cap="none" baseline="0">
                <a:solidFill>
                  <a:schemeClr val="tx1"/>
                </a:solidFill>
              </a:defRPr>
            </a:lvl1pPr>
          </a:lstStyle>
          <a:p>
            <a:r>
              <a:rPr lang="en-US" noProof="0" dirty="0"/>
              <a:t>Click to add Breaker title</a:t>
            </a:r>
            <a:endParaRPr lang="en-US" dirty="0"/>
          </a:p>
        </p:txBody>
      </p:sp>
      <p:sp>
        <p:nvSpPr>
          <p:cNvPr id="11" name="Slide Number Placeholder 8">
            <a:extLst>
              <a:ext uri="{FF2B5EF4-FFF2-40B4-BE49-F238E27FC236}">
                <a16:creationId xmlns:a16="http://schemas.microsoft.com/office/drawing/2014/main" id="{FCC976A6-2529-7987-63A8-E3168936799A}"/>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tx1"/>
                </a:solidFill>
              </a:rPr>
              <a:pPr/>
              <a:t>‹#›</a:t>
            </a:fld>
            <a:endParaRPr lang="en-US" sz="600" dirty="0">
              <a:solidFill>
                <a:schemeClr val="tx1"/>
              </a:solidFill>
            </a:endParaRPr>
          </a:p>
        </p:txBody>
      </p:sp>
      <p:pic>
        <p:nvPicPr>
          <p:cNvPr id="13" name="Logo">
            <a:extLst>
              <a:ext uri="{FF2B5EF4-FFF2-40B4-BE49-F238E27FC236}">
                <a16:creationId xmlns:a16="http://schemas.microsoft.com/office/drawing/2014/main" id="{14234E97-EDD9-A35A-7D04-B8D99346BC8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3" name="Footer Placeholder 3">
            <a:extLst>
              <a:ext uri="{FF2B5EF4-FFF2-40B4-BE49-F238E27FC236}">
                <a16:creationId xmlns:a16="http://schemas.microsoft.com/office/drawing/2014/main" id="{822FF802-FE2D-CE1D-11EB-12D49FACBE3C}"/>
              </a:ext>
            </a:extLst>
          </p:cNvPr>
          <p:cNvSpPr txBox="1">
            <a:spLocks/>
          </p:cNvSpPr>
          <p:nvPr userDrawn="1"/>
        </p:nvSpPr>
        <p:spPr>
          <a:xfrm>
            <a:off x="1727597"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chemeClr val="tx1"/>
                </a:solidFill>
                <a:latin typeface="Arial Narrow" panose="020B0604020202020204" pitchFamily="34" charset="0"/>
                <a:cs typeface="Arial Narrow" panose="020B0604020202020204" pitchFamily="34" charset="0"/>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61D18E1D-4DDE-9BF9-945F-BD3A7EDC2D07}"/>
              </a:ext>
            </a:extLst>
          </p:cNvPr>
          <p:cNvSpPr>
            <a:spLocks noGrp="1"/>
          </p:cNvSpPr>
          <p:nvPr>
            <p:ph type="ftr" sz="quarter" idx="15"/>
          </p:nvPr>
        </p:nvSpPr>
        <p:spPr bwMode="white">
          <a:xfrm>
            <a:off x="1740416" y="6083048"/>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6345121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91449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5729640" y="-1308734"/>
            <a:ext cx="14024102"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4207166" y="-3994913"/>
            <a:ext cx="12137646"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 name="Title 1"/>
          <p:cNvSpPr>
            <a:spLocks noGrp="1"/>
          </p:cNvSpPr>
          <p:nvPr>
            <p:ph type="ctrTitle" hasCustomPrompt="1"/>
          </p:nvPr>
        </p:nvSpPr>
        <p:spPr bwMode="white">
          <a:xfrm>
            <a:off x="270000" y="720000"/>
            <a:ext cx="4166100" cy="5180400"/>
          </a:xfrm>
        </p:spPr>
        <p:txBody>
          <a:bodyPr lIns="0" tIns="0" rIns="0" bIns="0" anchor="ctr" anchorCtr="0"/>
          <a:lstStyle>
            <a:lvl1pPr algn="l">
              <a:lnSpc>
                <a:spcPct val="90000"/>
              </a:lnSpc>
              <a:defRPr sz="4950" cap="none" baseline="0">
                <a:solidFill>
                  <a:schemeClr val="tx1"/>
                </a:solidFill>
              </a:defRPr>
            </a:lvl1pPr>
          </a:lstStyle>
          <a:p>
            <a:r>
              <a:rPr lang="en-US" noProof="0" dirty="0"/>
              <a:t>Click to add Breaker title</a:t>
            </a:r>
            <a:endParaRPr lang="en-US" dirty="0"/>
          </a:p>
        </p:txBody>
      </p:sp>
      <p:sp>
        <p:nvSpPr>
          <p:cNvPr id="11" name="Slide Number Placeholder 8">
            <a:extLst>
              <a:ext uri="{FF2B5EF4-FFF2-40B4-BE49-F238E27FC236}">
                <a16:creationId xmlns:a16="http://schemas.microsoft.com/office/drawing/2014/main" id="{C4A8B313-AC84-F064-08B5-75878BD8737E}"/>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tx1"/>
                </a:solidFill>
              </a:rPr>
              <a:pPr/>
              <a:t>‹#›</a:t>
            </a:fld>
            <a:endParaRPr lang="en-US" sz="600" dirty="0">
              <a:solidFill>
                <a:schemeClr val="tx1"/>
              </a:solidFill>
            </a:endParaRPr>
          </a:p>
        </p:txBody>
      </p:sp>
      <p:pic>
        <p:nvPicPr>
          <p:cNvPr id="13" name="Logo">
            <a:extLst>
              <a:ext uri="{FF2B5EF4-FFF2-40B4-BE49-F238E27FC236}">
                <a16:creationId xmlns:a16="http://schemas.microsoft.com/office/drawing/2014/main" id="{D9B0EDFA-3955-1C81-DF29-F760D631CD4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3" name="Footer Placeholder 3">
            <a:extLst>
              <a:ext uri="{FF2B5EF4-FFF2-40B4-BE49-F238E27FC236}">
                <a16:creationId xmlns:a16="http://schemas.microsoft.com/office/drawing/2014/main" id="{FCC82327-BB2A-5838-C84A-9DE2BE9A969C}"/>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tx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79BC3587-29E3-799E-68CC-9F88218F8967}"/>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6963775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91449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5729640" y="-1308734"/>
            <a:ext cx="14024102"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4207166" y="-3994913"/>
            <a:ext cx="12137646"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 name="Title 1"/>
          <p:cNvSpPr>
            <a:spLocks noGrp="1"/>
          </p:cNvSpPr>
          <p:nvPr>
            <p:ph type="ctrTitle" hasCustomPrompt="1"/>
          </p:nvPr>
        </p:nvSpPr>
        <p:spPr bwMode="white">
          <a:xfrm>
            <a:off x="270000" y="720000"/>
            <a:ext cx="4166100" cy="5180400"/>
          </a:xfrm>
        </p:spPr>
        <p:txBody>
          <a:bodyPr lIns="0" tIns="0" rIns="0" bIns="0" anchor="ctr" anchorCtr="0"/>
          <a:lstStyle>
            <a:lvl1pPr algn="l">
              <a:lnSpc>
                <a:spcPct val="90000"/>
              </a:lnSpc>
              <a:defRPr sz="4950" cap="none" baseline="0">
                <a:solidFill>
                  <a:schemeClr val="tx1"/>
                </a:solidFill>
              </a:defRPr>
            </a:lvl1pPr>
          </a:lstStyle>
          <a:p>
            <a:r>
              <a:rPr lang="en-US" noProof="0" dirty="0"/>
              <a:t>Click to add Breaker title</a:t>
            </a:r>
            <a:endParaRPr lang="en-US" dirty="0"/>
          </a:p>
        </p:txBody>
      </p:sp>
      <p:sp>
        <p:nvSpPr>
          <p:cNvPr id="6" name="Slide Number Placeholder 8">
            <a:extLst>
              <a:ext uri="{FF2B5EF4-FFF2-40B4-BE49-F238E27FC236}">
                <a16:creationId xmlns:a16="http://schemas.microsoft.com/office/drawing/2014/main" id="{139AA087-D6E9-150C-E179-F4DD44C00609}"/>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tx1"/>
                </a:solidFill>
              </a:rPr>
              <a:pPr/>
              <a:t>‹#›</a:t>
            </a:fld>
            <a:endParaRPr lang="en-US" sz="600" dirty="0">
              <a:solidFill>
                <a:schemeClr val="tx1"/>
              </a:solidFill>
            </a:endParaRPr>
          </a:p>
        </p:txBody>
      </p:sp>
      <p:pic>
        <p:nvPicPr>
          <p:cNvPr id="13" name="Logo">
            <a:extLst>
              <a:ext uri="{FF2B5EF4-FFF2-40B4-BE49-F238E27FC236}">
                <a16:creationId xmlns:a16="http://schemas.microsoft.com/office/drawing/2014/main" id="{FD751C8F-5CC2-1A22-5DEE-AE0C467AA7C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3" name="Footer Placeholder 3">
            <a:extLst>
              <a:ext uri="{FF2B5EF4-FFF2-40B4-BE49-F238E27FC236}">
                <a16:creationId xmlns:a16="http://schemas.microsoft.com/office/drawing/2014/main" id="{5E450F7B-A83D-07C8-A8FE-04CCDA60C7B8}"/>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tx1"/>
                </a:solidFill>
              </a:rPr>
              <a:t>Confidential, unpublished property of Cigna Healthcare. Do not duplicate or distribute. Use and distribution limited solely to authorized personnel. © 2023 Cigna Healthcare.</a:t>
            </a:r>
          </a:p>
        </p:txBody>
      </p:sp>
      <p:sp>
        <p:nvSpPr>
          <p:cNvPr id="9" name="Footer Placeholder 11">
            <a:extLst>
              <a:ext uri="{FF2B5EF4-FFF2-40B4-BE49-F238E27FC236}">
                <a16:creationId xmlns:a16="http://schemas.microsoft.com/office/drawing/2014/main" id="{B5BA46CD-FE70-46D0-DE50-C9B8BC9ADF14}"/>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59986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9144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noProof="0" dirty="0" err="1">
              <a:solidFill>
                <a:schemeClr val="tx1"/>
              </a:solidFill>
            </a:endParaRPr>
          </a:p>
        </p:txBody>
      </p:sp>
      <p:sp>
        <p:nvSpPr>
          <p:cNvPr id="4" name="Picture placeholder">
            <a:extLst>
              <a:ext uri="{FF2B5EF4-FFF2-40B4-BE49-F238E27FC236}">
                <a16:creationId xmlns:a16="http://schemas.microsoft.com/office/drawing/2014/main" id="{C5B8B3F8-54A3-68BD-7315-A97348E1A807}"/>
              </a:ext>
            </a:extLst>
          </p:cNvPr>
          <p:cNvSpPr>
            <a:spLocks noGrp="1"/>
          </p:cNvSpPr>
          <p:nvPr>
            <p:ph type="pic" sz="quarter" idx="16"/>
          </p:nvPr>
        </p:nvSpPr>
        <p:spPr>
          <a:xfrm>
            <a:off x="4572900" y="0"/>
            <a:ext cx="4571100" cy="6858000"/>
          </a:xfrm>
          <a:prstGeom prst="rect">
            <a:avLst/>
          </a:prstGeom>
          <a:solidFill>
            <a:schemeClr val="tx1">
              <a:lumMod val="85000"/>
            </a:schemeClr>
          </a:solidFill>
        </p:spPr>
        <p:txBody>
          <a:bodyPr wrap="square" tIns="720000" anchor="ctr" anchorCtr="0">
            <a:noAutofit/>
          </a:bodyPr>
          <a:lstStyle>
            <a:lvl1pPr marL="0" indent="0" algn="ctr">
              <a:buNone/>
              <a:defRPr sz="1200">
                <a:solidFill>
                  <a:schemeClr val="bg1"/>
                </a:solidFill>
              </a:defRPr>
            </a:lvl1pPr>
          </a:lstStyle>
          <a:p>
            <a:r>
              <a:rPr lang="en-US" dirty="0"/>
              <a:t>Click icon to add picture</a:t>
            </a:r>
          </a:p>
        </p:txBody>
      </p:sp>
      <p:sp>
        <p:nvSpPr>
          <p:cNvPr id="2" name="Title 1"/>
          <p:cNvSpPr>
            <a:spLocks noGrp="1"/>
          </p:cNvSpPr>
          <p:nvPr>
            <p:ph type="ctrTitle" hasCustomPrompt="1"/>
          </p:nvPr>
        </p:nvSpPr>
        <p:spPr bwMode="white">
          <a:xfrm>
            <a:off x="270000" y="720000"/>
            <a:ext cx="4128300" cy="5180400"/>
          </a:xfrm>
        </p:spPr>
        <p:txBody>
          <a:bodyPr lIns="0" tIns="0" rIns="0" bIns="0" anchor="ctr" anchorCtr="0"/>
          <a:lstStyle>
            <a:lvl1pPr algn="l">
              <a:lnSpc>
                <a:spcPct val="90000"/>
              </a:lnSpc>
              <a:defRPr sz="4950" cap="none" baseline="0">
                <a:solidFill>
                  <a:schemeClr val="tx1"/>
                </a:solidFill>
              </a:defRPr>
            </a:lvl1pPr>
          </a:lstStyle>
          <a:p>
            <a:r>
              <a:rPr lang="en-US" noProof="0" dirty="0"/>
              <a:t>Click to add Breaker title</a:t>
            </a:r>
            <a:endParaRPr lang="en-US" dirty="0"/>
          </a:p>
        </p:txBody>
      </p:sp>
      <p:sp>
        <p:nvSpPr>
          <p:cNvPr id="8" name="Footer Placeholder 11">
            <a:extLst>
              <a:ext uri="{FF2B5EF4-FFF2-40B4-BE49-F238E27FC236}">
                <a16:creationId xmlns:a16="http://schemas.microsoft.com/office/drawing/2014/main" id="{7FDE0AB4-8623-5DF4-83E2-3B51A11F2AB4}"/>
              </a:ext>
            </a:extLst>
          </p:cNvPr>
          <p:cNvSpPr>
            <a:spLocks noGrp="1"/>
          </p:cNvSpPr>
          <p:nvPr>
            <p:ph type="ftr" sz="quarter" idx="15"/>
          </p:nvPr>
        </p:nvSpPr>
        <p:spPr bwMode="white">
          <a:xfrm>
            <a:off x="1572868" y="6073142"/>
            <a:ext cx="2825432" cy="147269"/>
          </a:xfrm>
          <a:prstGeom prst="rect">
            <a:avLst/>
          </a:prstGeom>
        </p:spPr>
        <p:txBody>
          <a:bodyPr/>
          <a:lstStyle>
            <a:lvl1pPr>
              <a:defRPr>
                <a:solidFill>
                  <a:schemeClr val="tx1"/>
                </a:solidFill>
              </a:defRPr>
            </a:lvl1pPr>
          </a:lstStyle>
          <a:p>
            <a:endParaRPr lang="en-US" dirty="0"/>
          </a:p>
        </p:txBody>
      </p:sp>
      <p:sp>
        <p:nvSpPr>
          <p:cNvPr id="10" name="Slide Number Placeholder 8">
            <a:extLst>
              <a:ext uri="{FF2B5EF4-FFF2-40B4-BE49-F238E27FC236}">
                <a16:creationId xmlns:a16="http://schemas.microsoft.com/office/drawing/2014/main" id="{8A409D0B-5F05-CA21-D4BE-D8F79FCBEBAC}"/>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tx1"/>
                </a:solidFill>
              </a:rPr>
              <a:pPr/>
              <a:t>‹#›</a:t>
            </a:fld>
            <a:endParaRPr lang="en-US" sz="600" dirty="0">
              <a:solidFill>
                <a:schemeClr val="tx1"/>
              </a:solidFill>
            </a:endParaRPr>
          </a:p>
        </p:txBody>
      </p:sp>
      <p:sp>
        <p:nvSpPr>
          <p:cNvPr id="11" name="Footer Placeholder 3">
            <a:extLst>
              <a:ext uri="{FF2B5EF4-FFF2-40B4-BE49-F238E27FC236}">
                <a16:creationId xmlns:a16="http://schemas.microsoft.com/office/drawing/2014/main" id="{658CDA93-A84D-6167-A5DD-26AE2BAEE8D8}"/>
              </a:ext>
            </a:extLst>
          </p:cNvPr>
          <p:cNvSpPr txBox="1">
            <a:spLocks/>
          </p:cNvSpPr>
          <p:nvPr userDrawn="1"/>
        </p:nvSpPr>
        <p:spPr>
          <a:xfrm>
            <a:off x="1572868" y="6340544"/>
            <a:ext cx="2825432" cy="250054"/>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00" dirty="0">
              <a:solidFill>
                <a:schemeClr val="tx1"/>
              </a:solidFill>
            </a:endParaRPr>
          </a:p>
          <a:p>
            <a:r>
              <a:rPr lang="en-US" sz="600" dirty="0">
                <a:solidFill>
                  <a:schemeClr val="tx1"/>
                </a:solidFill>
              </a:rPr>
              <a:t>Confidential, unpublished property of Cigna Healthcare. Do not duplicate or distribute. Use and distribution limited solely to authorized personnel. © 2023 Cigna Healthcare.</a:t>
            </a:r>
          </a:p>
        </p:txBody>
      </p:sp>
      <p:pic>
        <p:nvPicPr>
          <p:cNvPr id="12" name="Logo">
            <a:extLst>
              <a:ext uri="{FF2B5EF4-FFF2-40B4-BE49-F238E27FC236}">
                <a16:creationId xmlns:a16="http://schemas.microsoft.com/office/drawing/2014/main" id="{5F9C1571-DDB4-22B9-A9D9-518A05D368E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Tree>
    <p:extLst>
      <p:ext uri="{BB962C8B-B14F-4D97-AF65-F5344CB8AC3E}">
        <p14:creationId xmlns:p14="http://schemas.microsoft.com/office/powerpoint/2010/main" val="956717867"/>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spcAft>
                <a:spcPts val="900"/>
              </a:spcAft>
              <a:defRPr sz="1050"/>
            </a:lvl1pPr>
            <a:lvl2pPr>
              <a:defRPr sz="1050"/>
            </a:lvl2pPr>
            <a:lvl3pPr>
              <a:defRPr sz="1050"/>
            </a:lvl3pPr>
            <a:lvl4pPr>
              <a:defRPr sz="1050"/>
            </a:lvl4pPr>
            <a:lvl5pPr>
              <a:defRPr sz="1050"/>
            </a:lvl5pPr>
          </a:lstStyle>
          <a:p>
            <a:pPr lvl="0"/>
            <a:r>
              <a:rPr lang="en-US" noProof="0" dirty="0"/>
              <a:t>Click to add text                                                                                                                                </a:t>
            </a:r>
            <a:br>
              <a:rPr lang="en-US" noProof="0" dirty="0"/>
            </a:br>
            <a:r>
              <a:rPr lang="en-US" noProof="0" dirty="0"/>
              <a:t>Enter &amp; TAB to view next text style                                                                                                           </a:t>
            </a:r>
            <a:br>
              <a:rPr lang="en-US" noProof="0" dirty="0"/>
            </a:br>
            <a:r>
              <a:rPr lang="en-US" noProof="0" dirty="0"/>
              <a:t>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Slide Number Placeholder 8">
            <a:extLst>
              <a:ext uri="{FF2B5EF4-FFF2-40B4-BE49-F238E27FC236}">
                <a16:creationId xmlns:a16="http://schemas.microsoft.com/office/drawing/2014/main" id="{41A7E116-CA9E-F32F-08A2-368D60B188F6}"/>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12" name="Footer Placeholder 40">
            <a:extLst>
              <a:ext uri="{FF2B5EF4-FFF2-40B4-BE49-F238E27FC236}">
                <a16:creationId xmlns:a16="http://schemas.microsoft.com/office/drawing/2014/main" id="{3628D3BB-175B-0ABB-F3DF-34D5D8DF68E0}"/>
              </a:ext>
            </a:extLst>
          </p:cNvPr>
          <p:cNvSpPr>
            <a:spLocks noGrp="1"/>
          </p:cNvSpPr>
          <p:nvPr>
            <p:ph type="ftr" sz="quarter" idx="3"/>
          </p:nvPr>
        </p:nvSpPr>
        <p:spPr>
          <a:xfrm>
            <a:off x="269100" y="5559692"/>
            <a:ext cx="8604900" cy="365909"/>
          </a:xfrm>
          <a:prstGeom prst="rect">
            <a:avLst/>
          </a:prstGeom>
        </p:spPr>
        <p:txBody>
          <a:bodyPr vert="horz" lIns="0" tIns="0" rIns="0" bIns="0" rtlCol="0" anchor="b" anchorCtr="0"/>
          <a:lstStyle>
            <a:lvl1pPr marL="99900" indent="-99900" algn="l">
              <a:buFont typeface="+mj-lt"/>
              <a:buAutoNum type="arabicPeriod"/>
              <a:defRPr sz="750" b="0" i="0">
                <a:solidFill>
                  <a:schemeClr val="tx1">
                    <a:lumMod val="95000"/>
                    <a:lumOff val="5000"/>
                  </a:schemeClr>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33970453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547044"/>
            <a:ext cx="7772400" cy="1088136"/>
          </a:xfrm>
          <a:prstGeom prst="rect">
            <a:avLst/>
          </a:prstGeom>
        </p:spPr>
        <p:txBody>
          <a:bodyPr anchor="b" anchorCtr="0">
            <a:noAutofit/>
          </a:bodyPr>
          <a:lstStyle>
            <a:lvl1pPr algn="ctr">
              <a:defRPr sz="4000" b="0" i="0">
                <a:solidFill>
                  <a:schemeClr val="tx1"/>
                </a:solidFill>
                <a:latin typeface="Garamond" panose="02020404030301010803" pitchFamily="18" charset="0"/>
              </a:defRPr>
            </a:lvl1pPr>
          </a:lstStyle>
          <a:p>
            <a:r>
              <a:rPr lang="en-US" dirty="0"/>
              <a:t>Add agenda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4438776" y="182232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685800" y="2171700"/>
            <a:ext cx="7772400" cy="4145270"/>
          </a:xfrm>
          <a:prstGeom prst="rect">
            <a:avLst/>
          </a:prstGeom>
        </p:spPr>
        <p:txBody>
          <a:bodyPr anchor="t" anchorCtr="0">
            <a:noAutofit/>
          </a:bodyPr>
          <a:lstStyle>
            <a:lvl1pPr marL="0" indent="0" algn="ctr">
              <a:lnSpc>
                <a:spcPct val="150000"/>
              </a:lnSpc>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agenda</a:t>
            </a:r>
          </a:p>
        </p:txBody>
      </p:sp>
      <p:sp>
        <p:nvSpPr>
          <p:cNvPr id="6" name="Rectangle 5">
            <a:extLst>
              <a:ext uri="{FF2B5EF4-FFF2-40B4-BE49-F238E27FC236}">
                <a16:creationId xmlns:a16="http://schemas.microsoft.com/office/drawing/2014/main" id="{A9696853-8FE5-4894-A77B-B448DE573F31}"/>
              </a:ext>
            </a:extLst>
          </p:cNvPr>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814071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Legal">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nchor="b"/>
          <a:lstStyle>
            <a:lvl1pPr marL="0" indent="0">
              <a:spcAft>
                <a:spcPts val="900"/>
              </a:spcAft>
              <a:buNone/>
              <a:defRPr sz="750" b="0" i="0">
                <a:solidFill>
                  <a:schemeClr val="tx1">
                    <a:lumMod val="95000"/>
                    <a:lumOff val="5000"/>
                  </a:schemeClr>
                </a:solidFill>
                <a:latin typeface="Arial Narrow" panose="020B0604020202020204" pitchFamily="34" charset="0"/>
                <a:cs typeface="Arial Narrow" panose="020B0604020202020204" pitchFamily="34" charset="0"/>
              </a:defRPr>
            </a:lvl1pPr>
          </a:lstStyle>
          <a:p>
            <a:pPr lvl="0"/>
            <a:r>
              <a:rPr lang="en-US" noProof="0" dirty="0"/>
              <a:t>Click to add text</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4" name="Slide Number Placeholder 8">
            <a:extLst>
              <a:ext uri="{FF2B5EF4-FFF2-40B4-BE49-F238E27FC236}">
                <a16:creationId xmlns:a16="http://schemas.microsoft.com/office/drawing/2014/main" id="{41A7E116-CA9E-F32F-08A2-368D60B188F6}"/>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20175741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 Tex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5187222" y="0"/>
            <a:ext cx="3956778" cy="6858000"/>
          </a:xfrm>
          <a:custGeom>
            <a:avLst/>
            <a:gdLst>
              <a:gd name="connsiteX0" fmla="*/ 1006859 w 5275704"/>
              <a:gd name="connsiteY0" fmla="*/ 0 h 6858000"/>
              <a:gd name="connsiteX1" fmla="*/ 5275704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5704" h="6858000">
                <a:moveTo>
                  <a:pt x="1006859" y="0"/>
                </a:moveTo>
                <a:lnTo>
                  <a:pt x="5275704" y="0"/>
                </a:lnTo>
                <a:lnTo>
                  <a:pt x="5275704" y="6858000"/>
                </a:lnTo>
                <a:lnTo>
                  <a:pt x="0" y="6858000"/>
                </a:lnTo>
                <a:lnTo>
                  <a:pt x="1047" y="6701334"/>
                </a:lnTo>
                <a:cubicBezTo>
                  <a:pt x="70358" y="4573612"/>
                  <a:pt x="1202562" y="2332368"/>
                  <a:pt x="1024587" y="156870"/>
                </a:cubicBezTo>
                <a:close/>
              </a:path>
            </a:pathLst>
          </a:custGeom>
          <a:solidFill>
            <a:schemeClr val="bg1">
              <a:lumMod val="85000"/>
            </a:schemeClr>
          </a:solidFill>
        </p:spPr>
        <p:txBody>
          <a:bodyPr wrap="square" tIns="720000" anchor="ctr" anchorCtr="0">
            <a:noAutofit/>
          </a:bodyPr>
          <a:lstStyle>
            <a:lvl1pPr marL="0" indent="0" algn="ctr">
              <a:buNone/>
              <a:defRPr sz="12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5690269" cy="1188000"/>
          </a:xfrm>
        </p:spPr>
        <p:txBody>
          <a:bodyPr/>
          <a:lstStyle>
            <a:lvl1pPr>
              <a:defRPr sz="225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7813"/>
            <a:ext cx="5389394" cy="4309018"/>
          </a:xfrm>
        </p:spPr>
        <p:txBody>
          <a:bodyPr/>
          <a:lstStyle>
            <a:lvl1pPr>
              <a:spcAft>
                <a:spcPts val="900"/>
              </a:spcAft>
              <a:defRPr sz="900" baseline="0"/>
            </a:lvl1pPr>
            <a:lvl2pPr>
              <a:defRPr sz="900" baseline="0"/>
            </a:lvl2pPr>
            <a:lvl3pPr>
              <a:defRPr sz="900" baseline="0"/>
            </a:lvl3pPr>
            <a:lvl4pPr>
              <a:defRPr sz="900" baseline="0"/>
            </a:lvl4pPr>
            <a:lvl5pPr>
              <a:defRPr sz="900" baseline="0"/>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269081" y="5496366"/>
            <a:ext cx="4962525" cy="430177"/>
          </a:xfrm>
          <a:prstGeom prst="rect">
            <a:avLst/>
          </a:prstGeom>
        </p:spPr>
        <p:txBody>
          <a:bodyPr/>
          <a:lstStyle>
            <a:lvl1pPr marL="99900" indent="-99900">
              <a:buFont typeface="+mj-lt"/>
              <a:buAutoNum type="arabicPeriod"/>
              <a:defRPr b="0" i="0">
                <a:solidFill>
                  <a:schemeClr val="tx1"/>
                </a:solidFill>
                <a:latin typeface="Arial Narrow" panose="020B0604020202020204" pitchFamily="34" charset="0"/>
                <a:cs typeface="Arial Narrow" panose="020B0604020202020204" pitchFamily="34" charset="0"/>
              </a:defRPr>
            </a:lvl1pPr>
          </a:lstStyle>
          <a:p>
            <a:endParaRPr lang="en-US" dirty="0"/>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4" name="Footer Placeholder 3">
            <a:extLst>
              <a:ext uri="{FF2B5EF4-FFF2-40B4-BE49-F238E27FC236}">
                <a16:creationId xmlns:a16="http://schemas.microsoft.com/office/drawing/2014/main" id="{5D09D49E-C7BB-543E-8B8C-E8BCDC0474CC}"/>
              </a:ext>
            </a:extLst>
          </p:cNvPr>
          <p:cNvSpPr txBox="1">
            <a:spLocks/>
          </p:cNvSpPr>
          <p:nvPr userDrawn="1"/>
        </p:nvSpPr>
        <p:spPr>
          <a:xfrm>
            <a:off x="1131911" y="6112897"/>
            <a:ext cx="378383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Use and distribution limited solely to authorized personnel. © 2023 Cigna Healthcare.</a:t>
            </a:r>
          </a:p>
        </p:txBody>
      </p:sp>
    </p:spTree>
    <p:extLst>
      <p:ext uri="{BB962C8B-B14F-4D97-AF65-F5344CB8AC3E}">
        <p14:creationId xmlns:p14="http://schemas.microsoft.com/office/powerpoint/2010/main" val="126502746"/>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A. Text and Picture-2-Coloum">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5187222" y="0"/>
            <a:ext cx="3956778" cy="6858000"/>
          </a:xfrm>
          <a:custGeom>
            <a:avLst/>
            <a:gdLst>
              <a:gd name="connsiteX0" fmla="*/ 1006859 w 5275704"/>
              <a:gd name="connsiteY0" fmla="*/ 0 h 6858000"/>
              <a:gd name="connsiteX1" fmla="*/ 5275704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5704" h="6858000">
                <a:moveTo>
                  <a:pt x="1006859" y="0"/>
                </a:moveTo>
                <a:lnTo>
                  <a:pt x="5275704" y="0"/>
                </a:lnTo>
                <a:lnTo>
                  <a:pt x="5275704" y="6858000"/>
                </a:lnTo>
                <a:lnTo>
                  <a:pt x="0" y="6858000"/>
                </a:lnTo>
                <a:lnTo>
                  <a:pt x="1047" y="6701334"/>
                </a:lnTo>
                <a:cubicBezTo>
                  <a:pt x="70358" y="4573612"/>
                  <a:pt x="1202562" y="2332368"/>
                  <a:pt x="1024587" y="156870"/>
                </a:cubicBezTo>
                <a:close/>
              </a:path>
            </a:pathLst>
          </a:custGeom>
          <a:solidFill>
            <a:schemeClr val="bg1">
              <a:lumMod val="85000"/>
            </a:schemeClr>
          </a:solidFill>
        </p:spPr>
        <p:txBody>
          <a:bodyPr wrap="square" tIns="720000" anchor="ctr" anchorCtr="0">
            <a:noAutofit/>
          </a:bodyPr>
          <a:lstStyle>
            <a:lvl1pPr marL="0" indent="0" algn="ctr">
              <a:buNone/>
              <a:defRPr sz="12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5690269" cy="1188000"/>
          </a:xfrm>
        </p:spPr>
        <p:txBody>
          <a:bodyPr/>
          <a:lstStyle>
            <a:lvl1pPr>
              <a:defRPr sz="225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7813"/>
            <a:ext cx="2778001" cy="4309018"/>
          </a:xfrm>
        </p:spPr>
        <p:txBody>
          <a:bodyPr/>
          <a:lstStyle>
            <a:lvl1pPr>
              <a:spcAft>
                <a:spcPts val="900"/>
              </a:spcAft>
              <a:defRPr sz="900" baseline="0"/>
            </a:lvl1pPr>
            <a:lvl2pPr>
              <a:defRPr sz="900" baseline="0"/>
            </a:lvl2pPr>
            <a:lvl3pPr>
              <a:defRPr sz="900" baseline="0"/>
            </a:lvl3pPr>
            <a:lvl4pPr>
              <a:defRPr sz="900" baseline="0"/>
            </a:lvl4pPr>
            <a:lvl5pPr>
              <a:defRPr sz="900" baseline="0"/>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269081" y="5496366"/>
            <a:ext cx="4962525" cy="430177"/>
          </a:xfrm>
          <a:prstGeom prst="rect">
            <a:avLst/>
          </a:prstGeom>
        </p:spPr>
        <p:txBody>
          <a:bodyPr/>
          <a:lstStyle>
            <a:lvl1pPr marL="99900" indent="-99900">
              <a:buFont typeface="+mj-lt"/>
              <a:buAutoNum type="arabicPeriod"/>
              <a:defRPr b="0" i="0">
                <a:solidFill>
                  <a:schemeClr val="tx1"/>
                </a:solidFill>
                <a:latin typeface="Arial Narrow" panose="020B0604020202020204" pitchFamily="34" charset="0"/>
                <a:cs typeface="Arial Narrow" panose="020B0604020202020204" pitchFamily="34" charset="0"/>
              </a:defRPr>
            </a:lvl1pPr>
          </a:lstStyle>
          <a:p>
            <a:endParaRPr lang="en-US" dirty="0"/>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4" name="Footer Placeholder 3">
            <a:extLst>
              <a:ext uri="{FF2B5EF4-FFF2-40B4-BE49-F238E27FC236}">
                <a16:creationId xmlns:a16="http://schemas.microsoft.com/office/drawing/2014/main" id="{5D09D49E-C7BB-543E-8B8C-E8BCDC0474CC}"/>
              </a:ext>
            </a:extLst>
          </p:cNvPr>
          <p:cNvSpPr txBox="1">
            <a:spLocks/>
          </p:cNvSpPr>
          <p:nvPr userDrawn="1"/>
        </p:nvSpPr>
        <p:spPr>
          <a:xfrm>
            <a:off x="1131911" y="6112897"/>
            <a:ext cx="378383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Use and distribution limited solely to authorized personnel. © 2023 Cigna Healthcare.</a:t>
            </a:r>
          </a:p>
        </p:txBody>
      </p:sp>
      <p:sp>
        <p:nvSpPr>
          <p:cNvPr id="9" name="Content Placeholder 6">
            <a:extLst>
              <a:ext uri="{FF2B5EF4-FFF2-40B4-BE49-F238E27FC236}">
                <a16:creationId xmlns:a16="http://schemas.microsoft.com/office/drawing/2014/main" id="{1D4C703A-91E0-7100-CB7A-6751D9128767}"/>
              </a:ext>
            </a:extLst>
          </p:cNvPr>
          <p:cNvSpPr>
            <a:spLocks noGrp="1"/>
          </p:cNvSpPr>
          <p:nvPr>
            <p:ph sz="quarter" idx="17" hasCustomPrompt="1"/>
          </p:nvPr>
        </p:nvSpPr>
        <p:spPr>
          <a:xfrm>
            <a:off x="3177792" y="1547813"/>
            <a:ext cx="2778001" cy="4309018"/>
          </a:xfrm>
        </p:spPr>
        <p:txBody>
          <a:bodyPr/>
          <a:lstStyle>
            <a:lvl1pPr>
              <a:spcAft>
                <a:spcPts val="900"/>
              </a:spcAft>
              <a:defRPr sz="900" baseline="0"/>
            </a:lvl1pPr>
            <a:lvl2pPr>
              <a:defRPr sz="900" baseline="0"/>
            </a:lvl2pPr>
            <a:lvl3pPr>
              <a:defRPr sz="900" baseline="0"/>
            </a:lvl3pPr>
            <a:lvl4pPr>
              <a:defRPr sz="900" baseline="0"/>
            </a:lvl4pPr>
            <a:lvl5pPr>
              <a:defRPr sz="900" baseline="0"/>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311023280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A. Text and Picture-icons">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5187222" y="0"/>
            <a:ext cx="3956778" cy="6858000"/>
          </a:xfrm>
          <a:custGeom>
            <a:avLst/>
            <a:gdLst>
              <a:gd name="connsiteX0" fmla="*/ 1006859 w 5275704"/>
              <a:gd name="connsiteY0" fmla="*/ 0 h 6858000"/>
              <a:gd name="connsiteX1" fmla="*/ 5275704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5704" h="6858000">
                <a:moveTo>
                  <a:pt x="1006859" y="0"/>
                </a:moveTo>
                <a:lnTo>
                  <a:pt x="5275704" y="0"/>
                </a:lnTo>
                <a:lnTo>
                  <a:pt x="5275704" y="6858000"/>
                </a:lnTo>
                <a:lnTo>
                  <a:pt x="0" y="6858000"/>
                </a:lnTo>
                <a:lnTo>
                  <a:pt x="1047" y="6701334"/>
                </a:lnTo>
                <a:cubicBezTo>
                  <a:pt x="70358" y="4573612"/>
                  <a:pt x="1202562" y="2332368"/>
                  <a:pt x="1024587" y="156870"/>
                </a:cubicBezTo>
                <a:close/>
              </a:path>
            </a:pathLst>
          </a:custGeom>
          <a:solidFill>
            <a:schemeClr val="bg1">
              <a:lumMod val="85000"/>
            </a:schemeClr>
          </a:solidFill>
        </p:spPr>
        <p:txBody>
          <a:bodyPr wrap="square" tIns="720000" anchor="ctr" anchorCtr="0">
            <a:noAutofit/>
          </a:bodyPr>
          <a:lstStyle>
            <a:lvl1pPr marL="0" indent="0" algn="ctr">
              <a:buNone/>
              <a:defRPr sz="12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5690269" cy="1188000"/>
          </a:xfrm>
        </p:spPr>
        <p:txBody>
          <a:bodyPr/>
          <a:lstStyle>
            <a:lvl1pPr>
              <a:defRPr sz="225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716001" y="1547813"/>
            <a:ext cx="5389394" cy="4309018"/>
          </a:xfrm>
        </p:spPr>
        <p:txBody>
          <a:bodyPr/>
          <a:lstStyle>
            <a:lvl1pPr>
              <a:spcAft>
                <a:spcPts val="900"/>
              </a:spcAft>
              <a:defRPr sz="825" baseline="0"/>
            </a:lvl1pPr>
            <a:lvl2pPr>
              <a:defRPr sz="825" baseline="0"/>
            </a:lvl2pPr>
            <a:lvl3pPr>
              <a:defRPr sz="825" baseline="0"/>
            </a:lvl3pPr>
            <a:lvl4pPr>
              <a:defRPr sz="825" baseline="0"/>
            </a:lvl4pPr>
            <a:lvl5pPr>
              <a:defRPr sz="825" baseline="0"/>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4" name="Footer Placeholder 3">
            <a:extLst>
              <a:ext uri="{FF2B5EF4-FFF2-40B4-BE49-F238E27FC236}">
                <a16:creationId xmlns:a16="http://schemas.microsoft.com/office/drawing/2014/main" id="{5D09D49E-C7BB-543E-8B8C-E8BCDC0474CC}"/>
              </a:ext>
            </a:extLst>
          </p:cNvPr>
          <p:cNvSpPr txBox="1">
            <a:spLocks/>
          </p:cNvSpPr>
          <p:nvPr userDrawn="1"/>
        </p:nvSpPr>
        <p:spPr>
          <a:xfrm>
            <a:off x="1131911" y="6112897"/>
            <a:ext cx="378383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Use and distribution limited solely to authorized personnel. © 2023 Cigna Healthcare.</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269081" y="5496366"/>
            <a:ext cx="4962525" cy="430177"/>
          </a:xfrm>
          <a:prstGeom prst="rect">
            <a:avLst/>
          </a:prstGeom>
        </p:spPr>
        <p:txBody>
          <a:bodyPr/>
          <a:lstStyle>
            <a:lvl1pPr marL="99900" indent="-99900">
              <a:buFont typeface="+mj-lt"/>
              <a:buAutoNum type="arabicPeriod"/>
              <a:defRPr b="0" i="0">
                <a:solidFill>
                  <a:schemeClr val="tx1"/>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67535488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A. Text and Picture- 2 COL">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5499517" y="0"/>
            <a:ext cx="3661725" cy="6900530"/>
          </a:xfrm>
          <a:custGeom>
            <a:avLst/>
            <a:gdLst>
              <a:gd name="connsiteX0" fmla="*/ 1006859 w 5275704"/>
              <a:gd name="connsiteY0" fmla="*/ 0 h 6858000"/>
              <a:gd name="connsiteX1" fmla="*/ 5275704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 name="connsiteX0" fmla="*/ 1006859 w 5275704"/>
              <a:gd name="connsiteY0" fmla="*/ 0 h 6858000"/>
              <a:gd name="connsiteX1" fmla="*/ 4775974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 name="connsiteX6" fmla="*/ 1006859 w 5275704"/>
              <a:gd name="connsiteY6" fmla="*/ 0 h 6858000"/>
              <a:gd name="connsiteX0" fmla="*/ 1006859 w 5275704"/>
              <a:gd name="connsiteY0" fmla="*/ 0 h 6858000"/>
              <a:gd name="connsiteX1" fmla="*/ 4882300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 name="connsiteX6" fmla="*/ 1006859 w 5275704"/>
              <a:gd name="connsiteY6" fmla="*/ 0 h 6858000"/>
              <a:gd name="connsiteX0" fmla="*/ 1006859 w 4882300"/>
              <a:gd name="connsiteY0" fmla="*/ 0 h 6868632"/>
              <a:gd name="connsiteX1" fmla="*/ 4882300 w 4882300"/>
              <a:gd name="connsiteY1" fmla="*/ 0 h 6868632"/>
              <a:gd name="connsiteX2" fmla="*/ 4829136 w 4882300"/>
              <a:gd name="connsiteY2" fmla="*/ 6868632 h 6868632"/>
              <a:gd name="connsiteX3" fmla="*/ 0 w 4882300"/>
              <a:gd name="connsiteY3" fmla="*/ 6858000 h 6868632"/>
              <a:gd name="connsiteX4" fmla="*/ 1047 w 4882300"/>
              <a:gd name="connsiteY4" fmla="*/ 6701334 h 6868632"/>
              <a:gd name="connsiteX5" fmla="*/ 1024587 w 4882300"/>
              <a:gd name="connsiteY5" fmla="*/ 156870 h 6868632"/>
              <a:gd name="connsiteX6" fmla="*/ 1006859 w 4882300"/>
              <a:gd name="connsiteY6" fmla="*/ 0 h 6868632"/>
              <a:gd name="connsiteX0" fmla="*/ 1006859 w 4882300"/>
              <a:gd name="connsiteY0" fmla="*/ 0 h 6900530"/>
              <a:gd name="connsiteX1" fmla="*/ 4882300 w 4882300"/>
              <a:gd name="connsiteY1" fmla="*/ 0 h 6900530"/>
              <a:gd name="connsiteX2" fmla="*/ 4861034 w 4882300"/>
              <a:gd name="connsiteY2" fmla="*/ 6900530 h 6900530"/>
              <a:gd name="connsiteX3" fmla="*/ 0 w 4882300"/>
              <a:gd name="connsiteY3" fmla="*/ 6858000 h 6900530"/>
              <a:gd name="connsiteX4" fmla="*/ 1047 w 4882300"/>
              <a:gd name="connsiteY4" fmla="*/ 6701334 h 6900530"/>
              <a:gd name="connsiteX5" fmla="*/ 1024587 w 4882300"/>
              <a:gd name="connsiteY5" fmla="*/ 156870 h 6900530"/>
              <a:gd name="connsiteX6" fmla="*/ 1006859 w 4882300"/>
              <a:gd name="connsiteY6" fmla="*/ 0 h 690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00" h="6900530">
                <a:moveTo>
                  <a:pt x="1006859" y="0"/>
                </a:moveTo>
                <a:lnTo>
                  <a:pt x="4882300" y="0"/>
                </a:lnTo>
                <a:cubicBezTo>
                  <a:pt x="4875211" y="2300177"/>
                  <a:pt x="4868123" y="4600353"/>
                  <a:pt x="4861034" y="6900530"/>
                </a:cubicBezTo>
                <a:lnTo>
                  <a:pt x="0" y="6858000"/>
                </a:lnTo>
                <a:lnTo>
                  <a:pt x="1047" y="6701334"/>
                </a:lnTo>
                <a:cubicBezTo>
                  <a:pt x="70358" y="4573612"/>
                  <a:pt x="1202562" y="2332368"/>
                  <a:pt x="1024587" y="156870"/>
                </a:cubicBezTo>
                <a:lnTo>
                  <a:pt x="1006859" y="0"/>
                </a:lnTo>
                <a:close/>
              </a:path>
            </a:pathLst>
          </a:custGeom>
          <a:solidFill>
            <a:schemeClr val="bg1">
              <a:lumMod val="85000"/>
            </a:schemeClr>
          </a:solidFill>
        </p:spPr>
        <p:txBody>
          <a:bodyPr wrap="square" tIns="720000" anchor="ctr" anchorCtr="0">
            <a:noAutofit/>
          </a:bodyPr>
          <a:lstStyle>
            <a:lvl1pPr marL="0" indent="0" algn="ctr">
              <a:buNone/>
              <a:defRPr sz="12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5690269" cy="1188000"/>
          </a:xfrm>
        </p:spPr>
        <p:txBody>
          <a:bodyPr/>
          <a:lstStyle>
            <a:lvl1pPr>
              <a:defRPr sz="2100" baseline="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728829" y="1547813"/>
            <a:ext cx="2453713" cy="4309018"/>
          </a:xfrm>
        </p:spPr>
        <p:txBody>
          <a:bodyPr/>
          <a:lstStyle>
            <a:lvl1pPr marL="0" indent="0">
              <a:spcAft>
                <a:spcPts val="1800"/>
              </a:spcAft>
              <a:buNone/>
              <a:defRPr sz="788" baseline="0"/>
            </a:lvl1pPr>
            <a:lvl2pPr marL="135731" indent="-135731">
              <a:buClr>
                <a:schemeClr val="tx2"/>
              </a:buClr>
              <a:buSzPct val="125000"/>
              <a:buFont typeface="Arial" panose="020B0604020202020204" pitchFamily="34" charset="0"/>
              <a:buChar char="•"/>
              <a:tabLst/>
              <a:defRPr sz="788" baseline="0"/>
            </a:lvl2pPr>
            <a:lvl3pPr marL="405000" indent="-135000">
              <a:buFont typeface="Courier New" panose="02070309020205020404" pitchFamily="49" charset="0"/>
              <a:buChar char="o"/>
              <a:defRPr sz="788" baseline="0"/>
            </a:lvl3pPr>
            <a:lvl4pPr>
              <a:defRPr sz="788" baseline="0"/>
            </a:lvl4pPr>
            <a:lvl5pPr>
              <a:defRPr sz="825" baseline="0"/>
            </a:lvl5pPr>
            <a:lvl6pPr>
              <a:defRPr sz="825"/>
            </a:lvl6pPr>
            <a:lvl7pPr>
              <a:defRPr sz="825"/>
            </a:lvl7pPr>
            <a:lvl8pPr>
              <a:defRPr sz="825"/>
            </a:lvl8pPr>
            <a:lvl9pPr>
              <a:defRPr sz="825"/>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269081" y="5496366"/>
            <a:ext cx="4962525" cy="430177"/>
          </a:xfrm>
          <a:prstGeom prst="rect">
            <a:avLst/>
          </a:prstGeom>
        </p:spPr>
        <p:txBody>
          <a:bodyPr/>
          <a:lstStyle>
            <a:lvl1pPr marL="99900" indent="-99900">
              <a:buFont typeface="+mj-lt"/>
              <a:buAutoNum type="arabicPeriod"/>
              <a:defRPr b="0" i="0">
                <a:solidFill>
                  <a:schemeClr val="tx1"/>
                </a:solidFill>
                <a:latin typeface="Arial Narrow" panose="020B0604020202020204" pitchFamily="34" charset="0"/>
                <a:cs typeface="Arial Narrow" panose="020B0604020202020204" pitchFamily="34" charset="0"/>
              </a:defRPr>
            </a:lvl1pPr>
          </a:lstStyle>
          <a:p>
            <a:endParaRPr lang="en-US" dirty="0"/>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4" name="Footer Placeholder 3">
            <a:extLst>
              <a:ext uri="{FF2B5EF4-FFF2-40B4-BE49-F238E27FC236}">
                <a16:creationId xmlns:a16="http://schemas.microsoft.com/office/drawing/2014/main" id="{5D09D49E-C7BB-543E-8B8C-E8BCDC0474CC}"/>
              </a:ext>
            </a:extLst>
          </p:cNvPr>
          <p:cNvSpPr txBox="1">
            <a:spLocks/>
          </p:cNvSpPr>
          <p:nvPr userDrawn="1"/>
        </p:nvSpPr>
        <p:spPr>
          <a:xfrm>
            <a:off x="1131911" y="6112897"/>
            <a:ext cx="3783837"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Use and distribution limited solely to authorized personnel. © 2023 Cigna Healthcare.</a:t>
            </a:r>
          </a:p>
        </p:txBody>
      </p:sp>
      <p:sp>
        <p:nvSpPr>
          <p:cNvPr id="9" name="Content Placeholder 6">
            <a:extLst>
              <a:ext uri="{FF2B5EF4-FFF2-40B4-BE49-F238E27FC236}">
                <a16:creationId xmlns:a16="http://schemas.microsoft.com/office/drawing/2014/main" id="{CE487BFE-08EA-0491-029B-9EE06B5D50CD}"/>
              </a:ext>
            </a:extLst>
          </p:cNvPr>
          <p:cNvSpPr>
            <a:spLocks noGrp="1"/>
          </p:cNvSpPr>
          <p:nvPr>
            <p:ph sz="quarter" idx="17" hasCustomPrompt="1"/>
          </p:nvPr>
        </p:nvSpPr>
        <p:spPr>
          <a:xfrm>
            <a:off x="3775472" y="1547813"/>
            <a:ext cx="2430780" cy="4309018"/>
          </a:xfrm>
        </p:spPr>
        <p:txBody>
          <a:bodyPr/>
          <a:lstStyle>
            <a:lvl1pPr marL="0" indent="0">
              <a:spcAft>
                <a:spcPts val="1800"/>
              </a:spcAft>
              <a:buNone/>
              <a:defRPr sz="788" baseline="0"/>
            </a:lvl1pPr>
            <a:lvl2pPr marL="135731" indent="-135731">
              <a:buClr>
                <a:schemeClr val="tx2"/>
              </a:buClr>
              <a:buSzPct val="125000"/>
              <a:buFont typeface="Arial" panose="020B0604020202020204" pitchFamily="34" charset="0"/>
              <a:buChar char="•"/>
              <a:tabLst/>
              <a:defRPr sz="788" baseline="0"/>
            </a:lvl2pPr>
            <a:lvl3pPr marL="405000" indent="-135000">
              <a:buFont typeface="Courier New" panose="02070309020205020404" pitchFamily="49" charset="0"/>
              <a:buChar char="o"/>
              <a:defRPr sz="788" baseline="0"/>
            </a:lvl3pPr>
            <a:lvl4pPr>
              <a:defRPr sz="788" baseline="0"/>
            </a:lvl4pPr>
            <a:lvl5pPr>
              <a:defRPr sz="825" baseline="0"/>
            </a:lvl5pPr>
            <a:lvl6pPr>
              <a:defRPr sz="825"/>
            </a:lvl6pPr>
            <a:lvl7pPr>
              <a:defRPr sz="825"/>
            </a:lvl7pPr>
            <a:lvl8pPr>
              <a:defRPr sz="825"/>
            </a:lvl8pPr>
            <a:lvl9pPr>
              <a:defRPr sz="825"/>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Tree>
    <p:extLst>
      <p:ext uri="{BB962C8B-B14F-4D97-AF65-F5344CB8AC3E}">
        <p14:creationId xmlns:p14="http://schemas.microsoft.com/office/powerpoint/2010/main" val="49732029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and Leg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marL="0" indent="0">
              <a:spcAft>
                <a:spcPts val="900"/>
              </a:spcAft>
              <a:buNone/>
              <a:defRPr sz="750" b="0" i="0">
                <a:solidFill>
                  <a:schemeClr val="tx1">
                    <a:lumMod val="95000"/>
                    <a:lumOff val="5000"/>
                  </a:schemeClr>
                </a:solidFill>
                <a:latin typeface="Arial Narrow" panose="020B0604020202020204" pitchFamily="34" charset="0"/>
                <a:cs typeface="Arial Narrow" panose="020B0604020202020204" pitchFamily="34" charset="0"/>
              </a:defRPr>
            </a:lvl1pPr>
          </a:lstStyle>
          <a:p>
            <a:pPr lvl="0"/>
            <a:r>
              <a:rPr lang="en-US" noProof="0" dirty="0"/>
              <a:t>Click to add text</a:t>
            </a:r>
          </a:p>
        </p:txBody>
      </p:sp>
      <p:sp>
        <p:nvSpPr>
          <p:cNvPr id="4" name="Slide Number Placeholder 8">
            <a:extLst>
              <a:ext uri="{FF2B5EF4-FFF2-40B4-BE49-F238E27FC236}">
                <a16:creationId xmlns:a16="http://schemas.microsoft.com/office/drawing/2014/main" id="{41A7E116-CA9E-F32F-08A2-368D60B188F6}"/>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12" name="Footer Placeholder 40">
            <a:extLst>
              <a:ext uri="{FF2B5EF4-FFF2-40B4-BE49-F238E27FC236}">
                <a16:creationId xmlns:a16="http://schemas.microsoft.com/office/drawing/2014/main" id="{3628D3BB-175B-0ABB-F3DF-34D5D8DF68E0}"/>
              </a:ext>
            </a:extLst>
          </p:cNvPr>
          <p:cNvSpPr>
            <a:spLocks noGrp="1"/>
          </p:cNvSpPr>
          <p:nvPr>
            <p:ph type="ftr" sz="quarter" idx="3"/>
          </p:nvPr>
        </p:nvSpPr>
        <p:spPr>
          <a:xfrm>
            <a:off x="269081" y="5589073"/>
            <a:ext cx="7451705" cy="365909"/>
          </a:xfrm>
          <a:prstGeom prst="rect">
            <a:avLst/>
          </a:prstGeom>
        </p:spPr>
        <p:txBody>
          <a:bodyPr vert="horz" lIns="0" tIns="0" rIns="0" bIns="0" rtlCol="0" anchor="b" anchorCtr="0"/>
          <a:lstStyle>
            <a:lvl1pPr algn="l">
              <a:defRPr sz="750" b="0" i="0">
                <a:solidFill>
                  <a:schemeClr val="tx1">
                    <a:lumMod val="95000"/>
                    <a:lumOff val="5000"/>
                  </a:schemeClr>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333930827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 Text and Picture">
    <p:bg>
      <p:bgPr>
        <a:solidFill>
          <a:schemeClr val="accent2"/>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9DBB7A3-1B80-321D-3AE5-2F2E28D8F2C6}"/>
              </a:ext>
            </a:extLst>
          </p:cNvPr>
          <p:cNvSpPr/>
          <p:nvPr userDrawn="1"/>
        </p:nvSpPr>
        <p:spPr>
          <a:xfrm>
            <a:off x="0" y="0"/>
            <a:ext cx="91449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5275348" y="278869"/>
            <a:ext cx="3597074"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23" name="Text Placeholder 22">
            <a:extLst>
              <a:ext uri="{FF2B5EF4-FFF2-40B4-BE49-F238E27FC236}">
                <a16:creationId xmlns:a16="http://schemas.microsoft.com/office/drawing/2014/main" id="{929E2187-753D-D635-F39D-D510EBDE60BE}"/>
              </a:ext>
            </a:extLst>
          </p:cNvPr>
          <p:cNvSpPr>
            <a:spLocks noGrp="1"/>
          </p:cNvSpPr>
          <p:nvPr>
            <p:ph type="body" sz="quarter" idx="16"/>
          </p:nvPr>
        </p:nvSpPr>
        <p:spPr>
          <a:xfrm>
            <a:off x="267462" y="1573961"/>
            <a:ext cx="4855868" cy="1491502"/>
          </a:xfrm>
        </p:spPr>
        <p:txBody>
          <a:bodyPr/>
          <a:lstStyle>
            <a:lvl1pPr marL="0" indent="0">
              <a:buFontTx/>
              <a:buNone/>
              <a:defRPr>
                <a:solidFill>
                  <a:schemeClr val="bg1"/>
                </a:solidFill>
              </a:defRPr>
            </a:lvl1pPr>
          </a:lstStyle>
          <a:p>
            <a:pPr lvl="0"/>
            <a:r>
              <a:rPr lang="en-US" dirty="0"/>
              <a:t>Click to edit Master text styles</a:t>
            </a:r>
          </a:p>
        </p:txBody>
      </p:sp>
      <p:sp>
        <p:nvSpPr>
          <p:cNvPr id="3" name="Slide Number Placeholder 8">
            <a:extLst>
              <a:ext uri="{FF2B5EF4-FFF2-40B4-BE49-F238E27FC236}">
                <a16:creationId xmlns:a16="http://schemas.microsoft.com/office/drawing/2014/main" id="{71DABADD-8543-9F15-A330-26AE47ADB3D4}"/>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pic>
        <p:nvPicPr>
          <p:cNvPr id="9" name="Logo">
            <a:extLst>
              <a:ext uri="{FF2B5EF4-FFF2-40B4-BE49-F238E27FC236}">
                <a16:creationId xmlns:a16="http://schemas.microsoft.com/office/drawing/2014/main" id="{91AC5BD3-4982-C04C-206F-375FAC6DC5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12" name="Title 1">
            <a:extLst>
              <a:ext uri="{FF2B5EF4-FFF2-40B4-BE49-F238E27FC236}">
                <a16:creationId xmlns:a16="http://schemas.microsoft.com/office/drawing/2014/main" id="{26FA2AF3-21E3-B9C7-78F0-70CCC5D7DFE4}"/>
              </a:ext>
            </a:extLst>
          </p:cNvPr>
          <p:cNvSpPr>
            <a:spLocks noGrp="1"/>
          </p:cNvSpPr>
          <p:nvPr>
            <p:ph type="title" hasCustomPrompt="1"/>
          </p:nvPr>
        </p:nvSpPr>
        <p:spPr>
          <a:xfrm>
            <a:off x="270001" y="360000"/>
            <a:ext cx="4732868" cy="1188000"/>
          </a:xfrm>
        </p:spPr>
        <p:txBody>
          <a:bodyPr/>
          <a:lstStyle>
            <a:lvl1pPr>
              <a:defRPr>
                <a:solidFill>
                  <a:schemeClr val="bg1"/>
                </a:solidFill>
              </a:defRPr>
            </a:lvl1pPr>
          </a:lstStyle>
          <a:p>
            <a:r>
              <a:rPr lang="en-US" dirty="0"/>
              <a:t>Click to add title</a:t>
            </a:r>
          </a:p>
        </p:txBody>
      </p:sp>
      <p:sp>
        <p:nvSpPr>
          <p:cNvPr id="14" name="Text Placeholder 3">
            <a:extLst>
              <a:ext uri="{FF2B5EF4-FFF2-40B4-BE49-F238E27FC236}">
                <a16:creationId xmlns:a16="http://schemas.microsoft.com/office/drawing/2014/main" id="{165429D3-E6F0-10BB-0906-60440447FFB9}"/>
              </a:ext>
            </a:extLst>
          </p:cNvPr>
          <p:cNvSpPr>
            <a:spLocks noGrp="1"/>
          </p:cNvSpPr>
          <p:nvPr>
            <p:ph type="body" sz="quarter" idx="18" hasCustomPrompt="1"/>
          </p:nvPr>
        </p:nvSpPr>
        <p:spPr>
          <a:xfrm>
            <a:off x="267892" y="3065463"/>
            <a:ext cx="2525735" cy="2743200"/>
          </a:xfrm>
        </p:spPr>
        <p:txBody>
          <a:bodyPr/>
          <a:lstStyle>
            <a:lvl1pPr>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15" name="Text Placeholder 3">
            <a:extLst>
              <a:ext uri="{FF2B5EF4-FFF2-40B4-BE49-F238E27FC236}">
                <a16:creationId xmlns:a16="http://schemas.microsoft.com/office/drawing/2014/main" id="{096C1232-A49B-6839-8171-12A37CAFA1EE}"/>
              </a:ext>
            </a:extLst>
          </p:cNvPr>
          <p:cNvSpPr>
            <a:spLocks noGrp="1"/>
          </p:cNvSpPr>
          <p:nvPr>
            <p:ph type="body" sz="quarter" idx="19"/>
          </p:nvPr>
        </p:nvSpPr>
        <p:spPr>
          <a:xfrm>
            <a:off x="3031262" y="3065463"/>
            <a:ext cx="2525735" cy="2743200"/>
          </a:xfrm>
        </p:spPr>
        <p:txBody>
          <a:bodyPr/>
          <a:lstStyle>
            <a:lvl1pPr>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92AA28D3-ADE4-B5BA-BA09-BF9A0D5A0E6F}"/>
              </a:ext>
            </a:extLst>
          </p:cNvPr>
          <p:cNvSpPr txBox="1">
            <a:spLocks/>
          </p:cNvSpPr>
          <p:nvPr userDrawn="1"/>
        </p:nvSpPr>
        <p:spPr>
          <a:xfrm>
            <a:off x="1727597"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chemeClr val="bg1"/>
                </a:solidFill>
                <a:latin typeface="Arial Narrow" panose="020B0604020202020204" pitchFamily="34" charset="0"/>
                <a:cs typeface="Arial Narrow" panose="020B0604020202020204" pitchFamily="34" charset="0"/>
              </a:rPr>
              <a:t>Confidential, unpublished property of Cigna Healthcare. Do not duplicate or distribute. Use and distribution limited solely to authorized personnel. © 2023 Cigna Healthcare.</a:t>
            </a:r>
          </a:p>
        </p:txBody>
      </p:sp>
      <p:sp>
        <p:nvSpPr>
          <p:cNvPr id="5" name="Footer Placeholder 11">
            <a:extLst>
              <a:ext uri="{FF2B5EF4-FFF2-40B4-BE49-F238E27FC236}">
                <a16:creationId xmlns:a16="http://schemas.microsoft.com/office/drawing/2014/main" id="{0EA810A8-13DF-A86B-8B29-AE0D914B4A6F}"/>
              </a:ext>
            </a:extLst>
          </p:cNvPr>
          <p:cNvSpPr>
            <a:spLocks noGrp="1"/>
          </p:cNvSpPr>
          <p:nvPr>
            <p:ph type="ftr" sz="quarter" idx="15"/>
          </p:nvPr>
        </p:nvSpPr>
        <p:spPr bwMode="white">
          <a:xfrm>
            <a:off x="1727597" y="6065957"/>
            <a:ext cx="6748767"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67647556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 Text and Picture">
    <p:bg>
      <p:bgPr>
        <a:solidFill>
          <a:schemeClr val="accent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8D68AB4E-12DD-AA3C-DEBB-E39F792A8E06}"/>
              </a:ext>
            </a:extLst>
          </p:cNvPr>
          <p:cNvSpPr/>
          <p:nvPr userDrawn="1"/>
        </p:nvSpPr>
        <p:spPr>
          <a:xfrm>
            <a:off x="0" y="0"/>
            <a:ext cx="9144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10" name="Slide Number Placeholder 8">
            <a:extLst>
              <a:ext uri="{FF2B5EF4-FFF2-40B4-BE49-F238E27FC236}">
                <a16:creationId xmlns:a16="http://schemas.microsoft.com/office/drawing/2014/main" id="{CFF4B1D9-D01F-C23D-07E0-CA017A6EEA7F}"/>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pic>
        <p:nvPicPr>
          <p:cNvPr id="12" name="Logo">
            <a:extLst>
              <a:ext uri="{FF2B5EF4-FFF2-40B4-BE49-F238E27FC236}">
                <a16:creationId xmlns:a16="http://schemas.microsoft.com/office/drawing/2014/main" id="{DF348BCB-3C3A-1B91-89C5-71CA7D74413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5275348" y="278869"/>
            <a:ext cx="3597074"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3" name="Text Placeholder 22">
            <a:extLst>
              <a:ext uri="{FF2B5EF4-FFF2-40B4-BE49-F238E27FC236}">
                <a16:creationId xmlns:a16="http://schemas.microsoft.com/office/drawing/2014/main" id="{DF364E0A-226F-CC7D-5A70-1AFCA19DEB19}"/>
              </a:ext>
            </a:extLst>
          </p:cNvPr>
          <p:cNvSpPr>
            <a:spLocks noGrp="1"/>
          </p:cNvSpPr>
          <p:nvPr>
            <p:ph type="body" sz="quarter" idx="16"/>
          </p:nvPr>
        </p:nvSpPr>
        <p:spPr>
          <a:xfrm>
            <a:off x="267462" y="1573961"/>
            <a:ext cx="4855868" cy="1491502"/>
          </a:xfrm>
        </p:spPr>
        <p:txBody>
          <a:bodyPr/>
          <a:lstStyle>
            <a:lvl1pPr marL="0" indent="0">
              <a:buFontTx/>
              <a:buNone/>
              <a:defRPr>
                <a:solidFill>
                  <a:schemeClr val="bg1"/>
                </a:solidFill>
              </a:defRPr>
            </a:lvl1pPr>
          </a:lstStyle>
          <a:p>
            <a:pPr lvl="0"/>
            <a:r>
              <a:rPr lang="en-US" dirty="0"/>
              <a:t>Click to edit Master text styles</a:t>
            </a:r>
          </a:p>
        </p:txBody>
      </p:sp>
      <p:sp>
        <p:nvSpPr>
          <p:cNvPr id="8" name="Title 1">
            <a:extLst>
              <a:ext uri="{FF2B5EF4-FFF2-40B4-BE49-F238E27FC236}">
                <a16:creationId xmlns:a16="http://schemas.microsoft.com/office/drawing/2014/main" id="{06CC1F35-9C34-9E2B-C140-569E73CF2F33}"/>
              </a:ext>
            </a:extLst>
          </p:cNvPr>
          <p:cNvSpPr>
            <a:spLocks noGrp="1"/>
          </p:cNvSpPr>
          <p:nvPr>
            <p:ph type="title" hasCustomPrompt="1"/>
          </p:nvPr>
        </p:nvSpPr>
        <p:spPr>
          <a:xfrm>
            <a:off x="270001" y="360000"/>
            <a:ext cx="4732868" cy="1188000"/>
          </a:xfrm>
        </p:spPr>
        <p:txBody>
          <a:bodyPr/>
          <a:lstStyle>
            <a:lvl1pPr>
              <a:defRPr>
                <a:solidFill>
                  <a:schemeClr val="bg1"/>
                </a:solidFill>
              </a:defRPr>
            </a:lvl1pPr>
          </a:lstStyle>
          <a:p>
            <a:r>
              <a:rPr lang="en-US" dirty="0"/>
              <a:t>Click to add title</a:t>
            </a:r>
          </a:p>
        </p:txBody>
      </p:sp>
      <p:sp>
        <p:nvSpPr>
          <p:cNvPr id="14" name="Text Placeholder 3">
            <a:extLst>
              <a:ext uri="{FF2B5EF4-FFF2-40B4-BE49-F238E27FC236}">
                <a16:creationId xmlns:a16="http://schemas.microsoft.com/office/drawing/2014/main" id="{3046522B-BC58-B484-7281-0A7C1182F097}"/>
              </a:ext>
            </a:extLst>
          </p:cNvPr>
          <p:cNvSpPr>
            <a:spLocks noGrp="1"/>
          </p:cNvSpPr>
          <p:nvPr>
            <p:ph type="body" sz="quarter" idx="18" hasCustomPrompt="1"/>
          </p:nvPr>
        </p:nvSpPr>
        <p:spPr>
          <a:xfrm>
            <a:off x="267892" y="3065463"/>
            <a:ext cx="2525735" cy="2743200"/>
          </a:xfrm>
        </p:spPr>
        <p:txBody>
          <a:bodyPr/>
          <a:lstStyle>
            <a:lvl1pPr>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15" name="Text Placeholder 3">
            <a:extLst>
              <a:ext uri="{FF2B5EF4-FFF2-40B4-BE49-F238E27FC236}">
                <a16:creationId xmlns:a16="http://schemas.microsoft.com/office/drawing/2014/main" id="{17A6928A-F22B-5B2A-5A57-A0F75CF634B6}"/>
              </a:ext>
            </a:extLst>
          </p:cNvPr>
          <p:cNvSpPr>
            <a:spLocks noGrp="1"/>
          </p:cNvSpPr>
          <p:nvPr>
            <p:ph type="body" sz="quarter" idx="19"/>
          </p:nvPr>
        </p:nvSpPr>
        <p:spPr>
          <a:xfrm>
            <a:off x="3031262" y="3065463"/>
            <a:ext cx="2525735" cy="2743200"/>
          </a:xfrm>
        </p:spPr>
        <p:txBody>
          <a:bodyPr/>
          <a:lstStyle>
            <a:lvl1pPr>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93B81D15-C3CF-5A9D-7312-1553F6379CFF}"/>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1"/>
                </a:solidFill>
              </a:rPr>
              <a:t>Confidential, unpublished property of Cigna Healthcare. Do not duplicate or distribute. Use and distribution limited solely to authorized personnel. © 2023 Cigna Healthcare.</a:t>
            </a:r>
          </a:p>
        </p:txBody>
      </p:sp>
      <p:sp>
        <p:nvSpPr>
          <p:cNvPr id="5" name="Footer Placeholder 11">
            <a:extLst>
              <a:ext uri="{FF2B5EF4-FFF2-40B4-BE49-F238E27FC236}">
                <a16:creationId xmlns:a16="http://schemas.microsoft.com/office/drawing/2014/main" id="{3E5454CD-65A3-3AF4-FB46-3226CCCDD764}"/>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76552178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 Text and Picture">
    <p:bg>
      <p:bgPr>
        <a:solidFill>
          <a:schemeClr val="accent3"/>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8D68AB4E-12DD-AA3C-DEBB-E39F792A8E06}"/>
              </a:ext>
            </a:extLst>
          </p:cNvPr>
          <p:cNvSpPr/>
          <p:nvPr userDrawn="1"/>
        </p:nvSpPr>
        <p:spPr>
          <a:xfrm>
            <a:off x="0" y="0"/>
            <a:ext cx="91449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10" name="Slide Number Placeholder 8">
            <a:extLst>
              <a:ext uri="{FF2B5EF4-FFF2-40B4-BE49-F238E27FC236}">
                <a16:creationId xmlns:a16="http://schemas.microsoft.com/office/drawing/2014/main" id="{CFF4B1D9-D01F-C23D-07E0-CA017A6EEA7F}"/>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pic>
        <p:nvPicPr>
          <p:cNvPr id="12" name="Logo">
            <a:extLst>
              <a:ext uri="{FF2B5EF4-FFF2-40B4-BE49-F238E27FC236}">
                <a16:creationId xmlns:a16="http://schemas.microsoft.com/office/drawing/2014/main" id="{DF348BCB-3C3A-1B91-89C5-71CA7D74413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5275348" y="278869"/>
            <a:ext cx="3597074"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3" name="Text Placeholder 22">
            <a:extLst>
              <a:ext uri="{FF2B5EF4-FFF2-40B4-BE49-F238E27FC236}">
                <a16:creationId xmlns:a16="http://schemas.microsoft.com/office/drawing/2014/main" id="{DF364E0A-226F-CC7D-5A70-1AFCA19DEB19}"/>
              </a:ext>
            </a:extLst>
          </p:cNvPr>
          <p:cNvSpPr>
            <a:spLocks noGrp="1"/>
          </p:cNvSpPr>
          <p:nvPr>
            <p:ph type="body" sz="quarter" idx="16"/>
          </p:nvPr>
        </p:nvSpPr>
        <p:spPr>
          <a:xfrm>
            <a:off x="267462" y="1573961"/>
            <a:ext cx="4855868" cy="1491502"/>
          </a:xfrm>
        </p:spPr>
        <p:txBody>
          <a:bodyPr/>
          <a:lstStyle>
            <a:lvl1pPr marL="0" indent="0">
              <a:buFontTx/>
              <a:buNone/>
              <a:defRPr>
                <a:solidFill>
                  <a:schemeClr val="bg1"/>
                </a:solidFill>
              </a:defRPr>
            </a:lvl1pPr>
          </a:lstStyle>
          <a:p>
            <a:pPr lvl="0"/>
            <a:r>
              <a:rPr lang="en-US" dirty="0"/>
              <a:t>Click to edit Master text styles</a:t>
            </a:r>
          </a:p>
        </p:txBody>
      </p:sp>
      <p:sp>
        <p:nvSpPr>
          <p:cNvPr id="8" name="Title 1">
            <a:extLst>
              <a:ext uri="{FF2B5EF4-FFF2-40B4-BE49-F238E27FC236}">
                <a16:creationId xmlns:a16="http://schemas.microsoft.com/office/drawing/2014/main" id="{06CC1F35-9C34-9E2B-C140-569E73CF2F33}"/>
              </a:ext>
            </a:extLst>
          </p:cNvPr>
          <p:cNvSpPr>
            <a:spLocks noGrp="1"/>
          </p:cNvSpPr>
          <p:nvPr>
            <p:ph type="title" hasCustomPrompt="1"/>
          </p:nvPr>
        </p:nvSpPr>
        <p:spPr>
          <a:xfrm>
            <a:off x="270001" y="360000"/>
            <a:ext cx="4732868" cy="1188000"/>
          </a:xfrm>
        </p:spPr>
        <p:txBody>
          <a:bodyPr/>
          <a:lstStyle>
            <a:lvl1pPr>
              <a:defRPr>
                <a:solidFill>
                  <a:schemeClr val="bg1"/>
                </a:solidFill>
              </a:defRPr>
            </a:lvl1pPr>
          </a:lstStyle>
          <a:p>
            <a:r>
              <a:rPr lang="en-US" dirty="0"/>
              <a:t>Click to add title</a:t>
            </a:r>
          </a:p>
        </p:txBody>
      </p:sp>
      <p:sp>
        <p:nvSpPr>
          <p:cNvPr id="5" name="Text Placeholder 3">
            <a:extLst>
              <a:ext uri="{FF2B5EF4-FFF2-40B4-BE49-F238E27FC236}">
                <a16:creationId xmlns:a16="http://schemas.microsoft.com/office/drawing/2014/main" id="{8B343E36-EABA-7E69-75E5-E2FAF99EF99E}"/>
              </a:ext>
            </a:extLst>
          </p:cNvPr>
          <p:cNvSpPr>
            <a:spLocks noGrp="1"/>
          </p:cNvSpPr>
          <p:nvPr>
            <p:ph type="body" sz="quarter" idx="18" hasCustomPrompt="1"/>
          </p:nvPr>
        </p:nvSpPr>
        <p:spPr>
          <a:xfrm>
            <a:off x="267892" y="3065463"/>
            <a:ext cx="2525735" cy="2743200"/>
          </a:xfrm>
        </p:spPr>
        <p:txBody>
          <a:bodyPr/>
          <a:lstStyle>
            <a:lvl1pPr>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6" name="Text Placeholder 3">
            <a:extLst>
              <a:ext uri="{FF2B5EF4-FFF2-40B4-BE49-F238E27FC236}">
                <a16:creationId xmlns:a16="http://schemas.microsoft.com/office/drawing/2014/main" id="{EF5A2BF2-9CB7-47A3-4E4A-9D1D97850BC6}"/>
              </a:ext>
            </a:extLst>
          </p:cNvPr>
          <p:cNvSpPr>
            <a:spLocks noGrp="1"/>
          </p:cNvSpPr>
          <p:nvPr>
            <p:ph type="body" sz="quarter" idx="19"/>
          </p:nvPr>
        </p:nvSpPr>
        <p:spPr>
          <a:xfrm>
            <a:off x="3031262" y="3065463"/>
            <a:ext cx="2525735" cy="2743200"/>
          </a:xfrm>
        </p:spPr>
        <p:txBody>
          <a:bodyPr/>
          <a:lstStyle>
            <a:lvl1pPr>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0DFA9377-A6E8-1BF0-816E-263DB0663FCD}"/>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1"/>
                </a:solidFill>
              </a:rPr>
              <a:t>Confidential, unpublished property of Cigna Healthcare. Do not duplicate or distribute. Use and distribution limited solely to authorized personnel. © 2023 Cigna Healthcare.</a:t>
            </a:r>
          </a:p>
        </p:txBody>
      </p:sp>
      <p:sp>
        <p:nvSpPr>
          <p:cNvPr id="7" name="Footer Placeholder 11">
            <a:extLst>
              <a:ext uri="{FF2B5EF4-FFF2-40B4-BE49-F238E27FC236}">
                <a16:creationId xmlns:a16="http://schemas.microsoft.com/office/drawing/2014/main" id="{EC2222C8-C92B-D5D3-0C8C-24E0D4CC3B13}"/>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71271998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 Text and Picture">
    <p:bg>
      <p:bgPr>
        <a:solidFill>
          <a:schemeClr val="accent5"/>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9DBB7A3-1B80-321D-3AE5-2F2E28D8F2C6}"/>
              </a:ext>
            </a:extLst>
          </p:cNvPr>
          <p:cNvSpPr/>
          <p:nvPr userDrawn="1"/>
        </p:nvSpPr>
        <p:spPr>
          <a:xfrm>
            <a:off x="0" y="0"/>
            <a:ext cx="91449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5275348" y="278869"/>
            <a:ext cx="3597074"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23" name="Text Placeholder 22">
            <a:extLst>
              <a:ext uri="{FF2B5EF4-FFF2-40B4-BE49-F238E27FC236}">
                <a16:creationId xmlns:a16="http://schemas.microsoft.com/office/drawing/2014/main" id="{929E2187-753D-D635-F39D-D510EBDE60BE}"/>
              </a:ext>
            </a:extLst>
          </p:cNvPr>
          <p:cNvSpPr>
            <a:spLocks noGrp="1"/>
          </p:cNvSpPr>
          <p:nvPr>
            <p:ph type="body" sz="quarter" idx="16"/>
          </p:nvPr>
        </p:nvSpPr>
        <p:spPr>
          <a:xfrm>
            <a:off x="267462" y="1573961"/>
            <a:ext cx="4855868" cy="1491502"/>
          </a:xfrm>
        </p:spPr>
        <p:txBody>
          <a:bodyPr/>
          <a:lstStyle>
            <a:lvl1pPr marL="0" indent="0">
              <a:buFontTx/>
              <a:buNone/>
              <a:defRPr>
                <a:solidFill>
                  <a:schemeClr val="bg1"/>
                </a:solidFill>
              </a:defRPr>
            </a:lvl1pPr>
          </a:lstStyle>
          <a:p>
            <a:pPr lvl="0"/>
            <a:r>
              <a:rPr lang="en-US" dirty="0"/>
              <a:t>Click to edit Master text styles</a:t>
            </a:r>
          </a:p>
        </p:txBody>
      </p:sp>
      <p:sp>
        <p:nvSpPr>
          <p:cNvPr id="3" name="Slide Number Placeholder 8">
            <a:extLst>
              <a:ext uri="{FF2B5EF4-FFF2-40B4-BE49-F238E27FC236}">
                <a16:creationId xmlns:a16="http://schemas.microsoft.com/office/drawing/2014/main" id="{71DABADD-8543-9F15-A330-26AE47ADB3D4}"/>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pic>
        <p:nvPicPr>
          <p:cNvPr id="9" name="Logo">
            <a:extLst>
              <a:ext uri="{FF2B5EF4-FFF2-40B4-BE49-F238E27FC236}">
                <a16:creationId xmlns:a16="http://schemas.microsoft.com/office/drawing/2014/main" id="{91AC5BD3-4982-C04C-206F-375FAC6DC5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1" y="6160544"/>
            <a:ext cx="593999" cy="430177"/>
          </a:xfrm>
          <a:prstGeom prst="rect">
            <a:avLst/>
          </a:prstGeom>
        </p:spPr>
      </p:pic>
      <p:sp>
        <p:nvSpPr>
          <p:cNvPr id="12" name="Title 1">
            <a:extLst>
              <a:ext uri="{FF2B5EF4-FFF2-40B4-BE49-F238E27FC236}">
                <a16:creationId xmlns:a16="http://schemas.microsoft.com/office/drawing/2014/main" id="{26FA2AF3-21E3-B9C7-78F0-70CCC5D7DFE4}"/>
              </a:ext>
            </a:extLst>
          </p:cNvPr>
          <p:cNvSpPr>
            <a:spLocks noGrp="1"/>
          </p:cNvSpPr>
          <p:nvPr>
            <p:ph type="title" hasCustomPrompt="1"/>
          </p:nvPr>
        </p:nvSpPr>
        <p:spPr>
          <a:xfrm>
            <a:off x="270001" y="360000"/>
            <a:ext cx="4732868" cy="1188000"/>
          </a:xfrm>
        </p:spPr>
        <p:txBody>
          <a:bodyPr/>
          <a:lstStyle>
            <a:lvl1pPr>
              <a:defRPr>
                <a:solidFill>
                  <a:schemeClr val="bg1"/>
                </a:solidFill>
              </a:defRPr>
            </a:lvl1pPr>
          </a:lstStyle>
          <a:p>
            <a:r>
              <a:rPr lang="en-US" dirty="0"/>
              <a:t>Click to add title</a:t>
            </a:r>
          </a:p>
        </p:txBody>
      </p:sp>
      <p:sp>
        <p:nvSpPr>
          <p:cNvPr id="5" name="Text Placeholder 3">
            <a:extLst>
              <a:ext uri="{FF2B5EF4-FFF2-40B4-BE49-F238E27FC236}">
                <a16:creationId xmlns:a16="http://schemas.microsoft.com/office/drawing/2014/main" id="{ACC3B979-AE1C-E9AF-BF43-2A5C4355125E}"/>
              </a:ext>
            </a:extLst>
          </p:cNvPr>
          <p:cNvSpPr>
            <a:spLocks noGrp="1"/>
          </p:cNvSpPr>
          <p:nvPr>
            <p:ph type="body" sz="quarter" idx="18" hasCustomPrompt="1"/>
          </p:nvPr>
        </p:nvSpPr>
        <p:spPr>
          <a:xfrm>
            <a:off x="267892" y="3065463"/>
            <a:ext cx="2525735" cy="2743200"/>
          </a:xfrm>
        </p:spPr>
        <p:txBody>
          <a:bodyPr/>
          <a:lstStyle>
            <a:lvl1pPr>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13" name="Text Placeholder 3">
            <a:extLst>
              <a:ext uri="{FF2B5EF4-FFF2-40B4-BE49-F238E27FC236}">
                <a16:creationId xmlns:a16="http://schemas.microsoft.com/office/drawing/2014/main" id="{2034C770-A876-DF87-7062-C1140392CE94}"/>
              </a:ext>
            </a:extLst>
          </p:cNvPr>
          <p:cNvSpPr>
            <a:spLocks noGrp="1"/>
          </p:cNvSpPr>
          <p:nvPr>
            <p:ph type="body" sz="quarter" idx="19"/>
          </p:nvPr>
        </p:nvSpPr>
        <p:spPr>
          <a:xfrm>
            <a:off x="3031262" y="3065463"/>
            <a:ext cx="2525735" cy="2743200"/>
          </a:xfrm>
        </p:spPr>
        <p:txBody>
          <a:bodyPr/>
          <a:lstStyle>
            <a:lvl1pPr>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B0C87C03-CF71-1A14-82C2-E1BDFF153697}"/>
              </a:ext>
            </a:extLst>
          </p:cNvPr>
          <p:cNvSpPr txBox="1">
            <a:spLocks/>
          </p:cNvSpPr>
          <p:nvPr userDrawn="1"/>
        </p:nvSpPr>
        <p:spPr>
          <a:xfrm>
            <a:off x="1841225" y="6459866"/>
            <a:ext cx="6748767"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40AB1257-BBC8-EE90-FC94-07FACCA91C57}"/>
              </a:ext>
            </a:extLst>
          </p:cNvPr>
          <p:cNvSpPr>
            <a:spLocks noGrp="1"/>
          </p:cNvSpPr>
          <p:nvPr>
            <p:ph type="ftr" sz="quarter" idx="15"/>
          </p:nvPr>
        </p:nvSpPr>
        <p:spPr bwMode="white">
          <a:xfrm>
            <a:off x="1923222" y="6108686"/>
            <a:ext cx="6666770"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69878167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lide - 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B92CD8-49B2-408A-9FF8-76B70E1E83B0}"/>
              </a:ext>
            </a:extLst>
          </p:cNvPr>
          <p:cNvSpPr/>
          <p:nvPr userDrawn="1"/>
        </p:nvSpPr>
        <p:spPr>
          <a:xfrm>
            <a:off x="273050" y="273049"/>
            <a:ext cx="8596314" cy="63182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p:cNvSpPr>
            <a:spLocks noGrp="1"/>
          </p:cNvSpPr>
          <p:nvPr>
            <p:ph type="title" hasCustomPrompt="1"/>
          </p:nvPr>
        </p:nvSpPr>
        <p:spPr>
          <a:xfrm>
            <a:off x="914400" y="1828800"/>
            <a:ext cx="7315200" cy="1828789"/>
          </a:xfrm>
          <a:prstGeom prst="rect">
            <a:avLst/>
          </a:prstGeom>
        </p:spPr>
        <p:txBody>
          <a:bodyPr anchor="b" anchorCtr="0">
            <a:noAutofit/>
          </a:bodyPr>
          <a:lstStyle>
            <a:lvl1pPr algn="ctr">
              <a:defRPr sz="4000" b="0" i="0">
                <a:solidFill>
                  <a:schemeClr val="bg1"/>
                </a:solidFill>
                <a:latin typeface="Garamond" panose="02020404030301010803" pitchFamily="18" charset="0"/>
              </a:defRPr>
            </a:lvl1pPr>
          </a:lstStyle>
          <a:p>
            <a:r>
              <a:rPr lang="en-US" dirty="0"/>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4438776" y="3830947"/>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914400" y="3995161"/>
            <a:ext cx="7315200" cy="712761"/>
          </a:xfrm>
          <a:prstGeom prst="rect">
            <a:avLst/>
          </a:prstGeom>
        </p:spPr>
        <p:txBody>
          <a:bodyPr>
            <a:no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p>
        </p:txBody>
      </p:sp>
    </p:spTree>
    <p:extLst>
      <p:ext uri="{BB962C8B-B14F-4D97-AF65-F5344CB8AC3E}">
        <p14:creationId xmlns:p14="http://schemas.microsoft.com/office/powerpoint/2010/main" val="176941132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 Content and Stats">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53" name="Rectangle 52">
            <a:extLst>
              <a:ext uri="{FF2B5EF4-FFF2-40B4-BE49-F238E27FC236}">
                <a16:creationId xmlns:a16="http://schemas.microsoft.com/office/drawing/2014/main" id="{EBA8C3A2-C0A5-ED76-1545-B90D66986EC1}"/>
              </a:ext>
            </a:extLst>
          </p:cNvPr>
          <p:cNvSpPr/>
          <p:nvPr userDrawn="1"/>
        </p:nvSpPr>
        <p:spPr>
          <a:xfrm>
            <a:off x="5214098" y="0"/>
            <a:ext cx="392963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grpSp>
        <p:nvGrpSpPr>
          <p:cNvPr id="58" name="Group 57">
            <a:extLst>
              <a:ext uri="{FF2B5EF4-FFF2-40B4-BE49-F238E27FC236}">
                <a16:creationId xmlns:a16="http://schemas.microsoft.com/office/drawing/2014/main" id="{ED76E781-56B8-3ABF-146F-F3FF9175180E}"/>
              </a:ext>
            </a:extLst>
          </p:cNvPr>
          <p:cNvGrpSpPr/>
          <p:nvPr userDrawn="1"/>
        </p:nvGrpSpPr>
        <p:grpSpPr>
          <a:xfrm>
            <a:off x="6969835" y="0"/>
            <a:ext cx="2986055" cy="6858000"/>
            <a:chOff x="9293113" y="0"/>
            <a:chExt cx="3981407" cy="6858000"/>
          </a:xfrm>
        </p:grpSpPr>
        <p:sp>
          <p:nvSpPr>
            <p:cNvPr id="14" name="Freeform 6">
              <a:extLst>
                <a:ext uri="{FF2B5EF4-FFF2-40B4-BE49-F238E27FC236}">
                  <a16:creationId xmlns:a16="http://schemas.microsoft.com/office/drawing/2014/main" id="{8CF7A0FC-79B7-BAF0-493E-79CE128095F4}"/>
                </a:ext>
              </a:extLst>
            </p:cNvPr>
            <p:cNvSpPr>
              <a:spLocks/>
            </p:cNvSpPr>
            <p:nvPr/>
          </p:nvSpPr>
          <p:spPr bwMode="auto">
            <a:xfrm>
              <a:off x="11207307"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8">
              <a:extLst>
                <a:ext uri="{FF2B5EF4-FFF2-40B4-BE49-F238E27FC236}">
                  <a16:creationId xmlns:a16="http://schemas.microsoft.com/office/drawing/2014/main" id="{3E99658C-F464-506D-C1F1-46DEABEBFD7F}"/>
                </a:ext>
              </a:extLst>
            </p:cNvPr>
            <p:cNvSpPr>
              <a:spLocks/>
            </p:cNvSpPr>
            <p:nvPr/>
          </p:nvSpPr>
          <p:spPr bwMode="auto">
            <a:xfrm>
              <a:off x="10907041"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9">
              <a:extLst>
                <a:ext uri="{FF2B5EF4-FFF2-40B4-BE49-F238E27FC236}">
                  <a16:creationId xmlns:a16="http://schemas.microsoft.com/office/drawing/2014/main" id="{D74C1153-A42F-D983-E2FA-6CDDAF57F97B}"/>
                </a:ext>
              </a:extLst>
            </p:cNvPr>
            <p:cNvSpPr>
              <a:spLocks/>
            </p:cNvSpPr>
            <p:nvPr/>
          </p:nvSpPr>
          <p:spPr bwMode="auto">
            <a:xfrm>
              <a:off x="9934065"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0">
              <a:extLst>
                <a:ext uri="{FF2B5EF4-FFF2-40B4-BE49-F238E27FC236}">
                  <a16:creationId xmlns:a16="http://schemas.microsoft.com/office/drawing/2014/main" id="{9F162908-16B5-DC80-F60D-419236C56602}"/>
                </a:ext>
              </a:extLst>
            </p:cNvPr>
            <p:cNvSpPr>
              <a:spLocks/>
            </p:cNvSpPr>
            <p:nvPr/>
          </p:nvSpPr>
          <p:spPr bwMode="auto">
            <a:xfrm>
              <a:off x="10762683"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15">
              <a:extLst>
                <a:ext uri="{FF2B5EF4-FFF2-40B4-BE49-F238E27FC236}">
                  <a16:creationId xmlns:a16="http://schemas.microsoft.com/office/drawing/2014/main" id="{F446A7C0-70C3-0C66-DC80-C46F49A19A28}"/>
                </a:ext>
              </a:extLst>
            </p:cNvPr>
            <p:cNvSpPr>
              <a:spLocks/>
            </p:cNvSpPr>
            <p:nvPr/>
          </p:nvSpPr>
          <p:spPr bwMode="auto">
            <a:xfrm>
              <a:off x="9613589"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17">
              <a:extLst>
                <a:ext uri="{FF2B5EF4-FFF2-40B4-BE49-F238E27FC236}">
                  <a16:creationId xmlns:a16="http://schemas.microsoft.com/office/drawing/2014/main" id="{CB737B3A-483D-29D6-509C-3B857FCAFA9A}"/>
                </a:ext>
              </a:extLst>
            </p:cNvPr>
            <p:cNvSpPr>
              <a:spLocks/>
            </p:cNvSpPr>
            <p:nvPr/>
          </p:nvSpPr>
          <p:spPr bwMode="auto">
            <a:xfrm>
              <a:off x="11675029"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2">
              <a:extLst>
                <a:ext uri="{FF2B5EF4-FFF2-40B4-BE49-F238E27FC236}">
                  <a16:creationId xmlns:a16="http://schemas.microsoft.com/office/drawing/2014/main" id="{EFDC0D5C-E845-AD18-F2E8-77167BABF1C3}"/>
                </a:ext>
              </a:extLst>
            </p:cNvPr>
            <p:cNvSpPr>
              <a:spLocks/>
            </p:cNvSpPr>
            <p:nvPr/>
          </p:nvSpPr>
          <p:spPr bwMode="auto">
            <a:xfrm>
              <a:off x="10621211"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4">
              <a:extLst>
                <a:ext uri="{FF2B5EF4-FFF2-40B4-BE49-F238E27FC236}">
                  <a16:creationId xmlns:a16="http://schemas.microsoft.com/office/drawing/2014/main" id="{554491B1-BE23-D69E-9D9B-2441743297FA}"/>
                </a:ext>
              </a:extLst>
            </p:cNvPr>
            <p:cNvSpPr>
              <a:spLocks/>
            </p:cNvSpPr>
            <p:nvPr/>
          </p:nvSpPr>
          <p:spPr bwMode="auto">
            <a:xfrm>
              <a:off x="11804951"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5">
              <a:extLst>
                <a:ext uri="{FF2B5EF4-FFF2-40B4-BE49-F238E27FC236}">
                  <a16:creationId xmlns:a16="http://schemas.microsoft.com/office/drawing/2014/main" id="{34452377-B245-FB10-B430-2695E287DC43}"/>
                </a:ext>
              </a:extLst>
            </p:cNvPr>
            <p:cNvSpPr>
              <a:spLocks/>
            </p:cNvSpPr>
            <p:nvPr/>
          </p:nvSpPr>
          <p:spPr bwMode="auto">
            <a:xfrm>
              <a:off x="11195758"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29">
              <a:extLst>
                <a:ext uri="{FF2B5EF4-FFF2-40B4-BE49-F238E27FC236}">
                  <a16:creationId xmlns:a16="http://schemas.microsoft.com/office/drawing/2014/main" id="{F8024267-6191-305E-0475-F7E660E81F9E}"/>
                </a:ext>
              </a:extLst>
            </p:cNvPr>
            <p:cNvSpPr>
              <a:spLocks/>
            </p:cNvSpPr>
            <p:nvPr/>
          </p:nvSpPr>
          <p:spPr bwMode="auto">
            <a:xfrm>
              <a:off x="10883944"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36">
              <a:extLst>
                <a:ext uri="{FF2B5EF4-FFF2-40B4-BE49-F238E27FC236}">
                  <a16:creationId xmlns:a16="http://schemas.microsoft.com/office/drawing/2014/main" id="{34BE3EDA-0F7A-7A90-63DD-F30F06F8A9A8}"/>
                </a:ext>
              </a:extLst>
            </p:cNvPr>
            <p:cNvSpPr>
              <a:spLocks/>
            </p:cNvSpPr>
            <p:nvPr/>
          </p:nvSpPr>
          <p:spPr bwMode="auto">
            <a:xfrm>
              <a:off x="10188136"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37">
              <a:extLst>
                <a:ext uri="{FF2B5EF4-FFF2-40B4-BE49-F238E27FC236}">
                  <a16:creationId xmlns:a16="http://schemas.microsoft.com/office/drawing/2014/main" id="{C581E960-7E53-E9E0-4131-17D0B9BACA35}"/>
                </a:ext>
              </a:extLst>
            </p:cNvPr>
            <p:cNvSpPr>
              <a:spLocks/>
            </p:cNvSpPr>
            <p:nvPr/>
          </p:nvSpPr>
          <p:spPr bwMode="auto">
            <a:xfrm>
              <a:off x="12128314"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38">
              <a:extLst>
                <a:ext uri="{FF2B5EF4-FFF2-40B4-BE49-F238E27FC236}">
                  <a16:creationId xmlns:a16="http://schemas.microsoft.com/office/drawing/2014/main" id="{7D0DF4C4-D3FF-C302-3EC4-33961B2D51F9}"/>
                </a:ext>
              </a:extLst>
            </p:cNvPr>
            <p:cNvSpPr>
              <a:spLocks/>
            </p:cNvSpPr>
            <p:nvPr/>
          </p:nvSpPr>
          <p:spPr bwMode="auto">
            <a:xfrm>
              <a:off x="10473966"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Shape 137">
              <a:extLst>
                <a:ext uri="{FF2B5EF4-FFF2-40B4-BE49-F238E27FC236}">
                  <a16:creationId xmlns:a16="http://schemas.microsoft.com/office/drawing/2014/main" id="{9A6014F6-B59E-3593-F562-D80FF48D8680}"/>
                </a:ext>
              </a:extLst>
            </p:cNvPr>
            <p:cNvSpPr>
              <a:spLocks/>
            </p:cNvSpPr>
            <p:nvPr/>
          </p:nvSpPr>
          <p:spPr bwMode="auto">
            <a:xfrm>
              <a:off x="12003689"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35" name="Freeform 44">
              <a:extLst>
                <a:ext uri="{FF2B5EF4-FFF2-40B4-BE49-F238E27FC236}">
                  <a16:creationId xmlns:a16="http://schemas.microsoft.com/office/drawing/2014/main" id="{B60CDB00-5DE1-869B-28BA-247A5765A46F}"/>
                </a:ext>
              </a:extLst>
            </p:cNvPr>
            <p:cNvSpPr>
              <a:spLocks/>
            </p:cNvSpPr>
            <p:nvPr/>
          </p:nvSpPr>
          <p:spPr bwMode="auto">
            <a:xfrm>
              <a:off x="9792593"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 name="Freeform 45">
              <a:extLst>
                <a:ext uri="{FF2B5EF4-FFF2-40B4-BE49-F238E27FC236}">
                  <a16:creationId xmlns:a16="http://schemas.microsoft.com/office/drawing/2014/main" id="{32B24550-FE17-964E-6BC7-F3D2DC754316}"/>
                </a:ext>
              </a:extLst>
            </p:cNvPr>
            <p:cNvSpPr>
              <a:spLocks/>
            </p:cNvSpPr>
            <p:nvPr/>
          </p:nvSpPr>
          <p:spPr bwMode="auto">
            <a:xfrm>
              <a:off x="10130392"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 name="Freeform 46">
              <a:extLst>
                <a:ext uri="{FF2B5EF4-FFF2-40B4-BE49-F238E27FC236}">
                  <a16:creationId xmlns:a16="http://schemas.microsoft.com/office/drawing/2014/main" id="{0798AA5C-B0BD-AB4C-ED62-5AFFFF0C392F}"/>
                </a:ext>
              </a:extLst>
            </p:cNvPr>
            <p:cNvSpPr>
              <a:spLocks/>
            </p:cNvSpPr>
            <p:nvPr/>
          </p:nvSpPr>
          <p:spPr bwMode="auto">
            <a:xfrm>
              <a:off x="9954275"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 name="Freeform 47">
              <a:extLst>
                <a:ext uri="{FF2B5EF4-FFF2-40B4-BE49-F238E27FC236}">
                  <a16:creationId xmlns:a16="http://schemas.microsoft.com/office/drawing/2014/main" id="{C6E4E1A5-FC81-59A9-FE66-A20249513577}"/>
                </a:ext>
              </a:extLst>
            </p:cNvPr>
            <p:cNvSpPr>
              <a:spLocks/>
            </p:cNvSpPr>
            <p:nvPr/>
          </p:nvSpPr>
          <p:spPr bwMode="auto">
            <a:xfrm>
              <a:off x="11926212"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 name="Freeform: Shape 133">
              <a:extLst>
                <a:ext uri="{FF2B5EF4-FFF2-40B4-BE49-F238E27FC236}">
                  <a16:creationId xmlns:a16="http://schemas.microsoft.com/office/drawing/2014/main" id="{E554B153-1946-0B4B-C06B-A93158521F62}"/>
                </a:ext>
              </a:extLst>
            </p:cNvPr>
            <p:cNvSpPr>
              <a:spLocks/>
            </p:cNvSpPr>
            <p:nvPr/>
          </p:nvSpPr>
          <p:spPr bwMode="auto">
            <a:xfrm>
              <a:off x="11135943"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0" name="Freeform 49">
              <a:extLst>
                <a:ext uri="{FF2B5EF4-FFF2-40B4-BE49-F238E27FC236}">
                  <a16:creationId xmlns:a16="http://schemas.microsoft.com/office/drawing/2014/main" id="{C26290A0-7E30-3AB1-9E07-B3DCDFFDC910}"/>
                </a:ext>
              </a:extLst>
            </p:cNvPr>
            <p:cNvSpPr>
              <a:spLocks/>
            </p:cNvSpPr>
            <p:nvPr/>
          </p:nvSpPr>
          <p:spPr bwMode="auto">
            <a:xfrm>
              <a:off x="10531709"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Shape 135">
              <a:extLst>
                <a:ext uri="{FF2B5EF4-FFF2-40B4-BE49-F238E27FC236}">
                  <a16:creationId xmlns:a16="http://schemas.microsoft.com/office/drawing/2014/main" id="{D8E5F27D-3707-71D7-0AE7-04D888AF209E}"/>
                </a:ext>
              </a:extLst>
            </p:cNvPr>
            <p:cNvSpPr>
              <a:spLocks/>
            </p:cNvSpPr>
            <p:nvPr/>
          </p:nvSpPr>
          <p:spPr bwMode="auto">
            <a:xfrm>
              <a:off x="12101623"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42" name="Freeform 58">
              <a:extLst>
                <a:ext uri="{FF2B5EF4-FFF2-40B4-BE49-F238E27FC236}">
                  <a16:creationId xmlns:a16="http://schemas.microsoft.com/office/drawing/2014/main" id="{7FFA1250-4331-D0A3-B71B-1CB4FA17BB11}"/>
                </a:ext>
              </a:extLst>
            </p:cNvPr>
            <p:cNvSpPr>
              <a:spLocks/>
            </p:cNvSpPr>
            <p:nvPr/>
          </p:nvSpPr>
          <p:spPr bwMode="auto">
            <a:xfrm>
              <a:off x="10000470"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61">
              <a:extLst>
                <a:ext uri="{FF2B5EF4-FFF2-40B4-BE49-F238E27FC236}">
                  <a16:creationId xmlns:a16="http://schemas.microsoft.com/office/drawing/2014/main" id="{E680191A-1187-FF92-2976-C1973D5903E9}"/>
                </a:ext>
              </a:extLst>
            </p:cNvPr>
            <p:cNvSpPr>
              <a:spLocks/>
            </p:cNvSpPr>
            <p:nvPr/>
          </p:nvSpPr>
          <p:spPr bwMode="auto">
            <a:xfrm>
              <a:off x="11256389"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 name="Freeform 62">
              <a:extLst>
                <a:ext uri="{FF2B5EF4-FFF2-40B4-BE49-F238E27FC236}">
                  <a16:creationId xmlns:a16="http://schemas.microsoft.com/office/drawing/2014/main" id="{84666D92-4AB0-48D1-5DA8-C6B847FB87C6}"/>
                </a:ext>
              </a:extLst>
            </p:cNvPr>
            <p:cNvSpPr>
              <a:spLocks/>
            </p:cNvSpPr>
            <p:nvPr/>
          </p:nvSpPr>
          <p:spPr bwMode="auto">
            <a:xfrm>
              <a:off x="11992617"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63">
              <a:extLst>
                <a:ext uri="{FF2B5EF4-FFF2-40B4-BE49-F238E27FC236}">
                  <a16:creationId xmlns:a16="http://schemas.microsoft.com/office/drawing/2014/main" id="{6B6948CB-4991-7C2D-8170-BB91D293F13F}"/>
                </a:ext>
              </a:extLst>
            </p:cNvPr>
            <p:cNvSpPr>
              <a:spLocks/>
            </p:cNvSpPr>
            <p:nvPr/>
          </p:nvSpPr>
          <p:spPr bwMode="auto">
            <a:xfrm>
              <a:off x="9293113"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65">
              <a:extLst>
                <a:ext uri="{FF2B5EF4-FFF2-40B4-BE49-F238E27FC236}">
                  <a16:creationId xmlns:a16="http://schemas.microsoft.com/office/drawing/2014/main" id="{1D0682E5-9518-8F6F-6DEC-10FDC23AFBC6}"/>
                </a:ext>
              </a:extLst>
            </p:cNvPr>
            <p:cNvSpPr>
              <a:spLocks/>
            </p:cNvSpPr>
            <p:nvPr/>
          </p:nvSpPr>
          <p:spPr bwMode="auto">
            <a:xfrm>
              <a:off x="11025415"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67">
              <a:extLst>
                <a:ext uri="{FF2B5EF4-FFF2-40B4-BE49-F238E27FC236}">
                  <a16:creationId xmlns:a16="http://schemas.microsoft.com/office/drawing/2014/main" id="{8F9F502C-3D90-7A94-348F-50EF49B30EB7}"/>
                </a:ext>
              </a:extLst>
            </p:cNvPr>
            <p:cNvSpPr>
              <a:spLocks/>
            </p:cNvSpPr>
            <p:nvPr/>
          </p:nvSpPr>
          <p:spPr bwMode="auto">
            <a:xfrm>
              <a:off x="11929099"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70">
              <a:extLst>
                <a:ext uri="{FF2B5EF4-FFF2-40B4-BE49-F238E27FC236}">
                  <a16:creationId xmlns:a16="http://schemas.microsoft.com/office/drawing/2014/main" id="{59607422-6658-2932-B8BA-90486653CE5F}"/>
                </a:ext>
              </a:extLst>
            </p:cNvPr>
            <p:cNvSpPr>
              <a:spLocks/>
            </p:cNvSpPr>
            <p:nvPr/>
          </p:nvSpPr>
          <p:spPr bwMode="auto">
            <a:xfrm>
              <a:off x="11270825"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71">
              <a:extLst>
                <a:ext uri="{FF2B5EF4-FFF2-40B4-BE49-F238E27FC236}">
                  <a16:creationId xmlns:a16="http://schemas.microsoft.com/office/drawing/2014/main" id="{2362E62F-48F1-BAA3-98EA-7B4D353AF76E}"/>
                </a:ext>
              </a:extLst>
            </p:cNvPr>
            <p:cNvSpPr>
              <a:spLocks/>
            </p:cNvSpPr>
            <p:nvPr/>
          </p:nvSpPr>
          <p:spPr bwMode="auto">
            <a:xfrm>
              <a:off x="10283412"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59" name="Text Placeholder 12">
            <a:extLst>
              <a:ext uri="{FF2B5EF4-FFF2-40B4-BE49-F238E27FC236}">
                <a16:creationId xmlns:a16="http://schemas.microsoft.com/office/drawing/2014/main" id="{2434E89B-D16C-305E-36E8-44CD783F3D0D}"/>
              </a:ext>
            </a:extLst>
          </p:cNvPr>
          <p:cNvSpPr>
            <a:spLocks noGrp="1"/>
          </p:cNvSpPr>
          <p:nvPr>
            <p:ph type="body" sz="quarter" idx="15" hasCustomPrompt="1"/>
          </p:nvPr>
        </p:nvSpPr>
        <p:spPr>
          <a:xfrm>
            <a:off x="5553916" y="757256"/>
            <a:ext cx="1345322" cy="678934"/>
          </a:xfrm>
        </p:spPr>
        <p:txBody>
          <a:bodyPr anchor="b"/>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60" name="Text Placeholder 12">
            <a:extLst>
              <a:ext uri="{FF2B5EF4-FFF2-40B4-BE49-F238E27FC236}">
                <a16:creationId xmlns:a16="http://schemas.microsoft.com/office/drawing/2014/main" id="{ACB6973D-C957-C937-E017-388FFA01CB41}"/>
              </a:ext>
            </a:extLst>
          </p:cNvPr>
          <p:cNvSpPr>
            <a:spLocks noGrp="1"/>
          </p:cNvSpPr>
          <p:nvPr>
            <p:ph type="body" sz="quarter" idx="17" hasCustomPrompt="1"/>
          </p:nvPr>
        </p:nvSpPr>
        <p:spPr>
          <a:xfrm>
            <a:off x="5553916" y="2664315"/>
            <a:ext cx="1345322" cy="678934"/>
          </a:xfrm>
        </p:spPr>
        <p:txBody>
          <a:bodyPr anchor="b"/>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61" name="Text Placeholder 12">
            <a:extLst>
              <a:ext uri="{FF2B5EF4-FFF2-40B4-BE49-F238E27FC236}">
                <a16:creationId xmlns:a16="http://schemas.microsoft.com/office/drawing/2014/main" id="{1639E623-B215-285A-B4CC-309A2D9B953A}"/>
              </a:ext>
            </a:extLst>
          </p:cNvPr>
          <p:cNvSpPr>
            <a:spLocks noGrp="1"/>
          </p:cNvSpPr>
          <p:nvPr>
            <p:ph type="body" sz="quarter" idx="19" hasCustomPrompt="1"/>
          </p:nvPr>
        </p:nvSpPr>
        <p:spPr>
          <a:xfrm>
            <a:off x="5553916" y="4576221"/>
            <a:ext cx="1345322" cy="678934"/>
          </a:xfrm>
        </p:spPr>
        <p:txBody>
          <a:bodyPr anchor="b"/>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62" name="Text Placeholder 12">
            <a:extLst>
              <a:ext uri="{FF2B5EF4-FFF2-40B4-BE49-F238E27FC236}">
                <a16:creationId xmlns:a16="http://schemas.microsoft.com/office/drawing/2014/main" id="{6D3C0942-1FE4-0401-1E66-B1831A3A8865}"/>
              </a:ext>
            </a:extLst>
          </p:cNvPr>
          <p:cNvSpPr>
            <a:spLocks noGrp="1"/>
          </p:cNvSpPr>
          <p:nvPr>
            <p:ph type="body" sz="quarter" idx="20" hasCustomPrompt="1"/>
          </p:nvPr>
        </p:nvSpPr>
        <p:spPr>
          <a:xfrm>
            <a:off x="5553916" y="1554563"/>
            <a:ext cx="1401787" cy="678934"/>
          </a:xfrm>
        </p:spPr>
        <p:txBody>
          <a:bodyPr/>
          <a:lstStyle>
            <a:lvl1pPr marL="0" indent="0">
              <a:buNone/>
              <a:defRPr>
                <a:solidFill>
                  <a:schemeClr val="bg1"/>
                </a:solidFill>
              </a:defRPr>
            </a:lvl1pPr>
            <a:lvl2pPr marL="135000" indent="0">
              <a:buNone/>
              <a:defRPr>
                <a:solidFill>
                  <a:schemeClr val="bg1"/>
                </a:solidFill>
              </a:defRPr>
            </a:lvl2pPr>
            <a:lvl3pPr marL="27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63" name="Text Placeholder 12">
            <a:extLst>
              <a:ext uri="{FF2B5EF4-FFF2-40B4-BE49-F238E27FC236}">
                <a16:creationId xmlns:a16="http://schemas.microsoft.com/office/drawing/2014/main" id="{72D1699A-21C9-EA43-94A4-13E9F0425A69}"/>
              </a:ext>
            </a:extLst>
          </p:cNvPr>
          <p:cNvSpPr>
            <a:spLocks noGrp="1"/>
          </p:cNvSpPr>
          <p:nvPr>
            <p:ph type="body" sz="quarter" idx="21" hasCustomPrompt="1"/>
          </p:nvPr>
        </p:nvSpPr>
        <p:spPr>
          <a:xfrm>
            <a:off x="5553916" y="3464045"/>
            <a:ext cx="1401787" cy="678934"/>
          </a:xfrm>
        </p:spPr>
        <p:txBody>
          <a:bodyPr/>
          <a:lstStyle>
            <a:lvl1pPr marL="0" indent="0">
              <a:buNone/>
              <a:defRPr>
                <a:solidFill>
                  <a:schemeClr val="bg1"/>
                </a:solidFill>
              </a:defRPr>
            </a:lvl1pPr>
            <a:lvl2pPr marL="135000" indent="0">
              <a:buNone/>
              <a:defRPr>
                <a:solidFill>
                  <a:schemeClr val="bg1"/>
                </a:solidFill>
              </a:defRPr>
            </a:lvl2pPr>
            <a:lvl3pPr marL="27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64" name="Text Placeholder 12">
            <a:extLst>
              <a:ext uri="{FF2B5EF4-FFF2-40B4-BE49-F238E27FC236}">
                <a16:creationId xmlns:a16="http://schemas.microsoft.com/office/drawing/2014/main" id="{63285089-26F5-26F7-1418-C972F8A3A8A0}"/>
              </a:ext>
            </a:extLst>
          </p:cNvPr>
          <p:cNvSpPr>
            <a:spLocks noGrp="1"/>
          </p:cNvSpPr>
          <p:nvPr>
            <p:ph type="body" sz="quarter" idx="22" hasCustomPrompt="1"/>
          </p:nvPr>
        </p:nvSpPr>
        <p:spPr>
          <a:xfrm>
            <a:off x="5553916" y="5373527"/>
            <a:ext cx="1401787" cy="678934"/>
          </a:xfrm>
        </p:spPr>
        <p:txBody>
          <a:bodyPr/>
          <a:lstStyle>
            <a:lvl1pPr marL="0" indent="0">
              <a:buNone/>
              <a:defRPr>
                <a:solidFill>
                  <a:schemeClr val="bg1"/>
                </a:solidFill>
              </a:defRPr>
            </a:lvl1pPr>
            <a:lvl2pPr marL="135000" indent="0">
              <a:buNone/>
              <a:defRPr>
                <a:solidFill>
                  <a:schemeClr val="bg1"/>
                </a:solidFill>
              </a:defRPr>
            </a:lvl2pPr>
            <a:lvl3pPr marL="27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4" name="Footer Placeholder 3">
            <a:extLst>
              <a:ext uri="{FF2B5EF4-FFF2-40B4-BE49-F238E27FC236}">
                <a16:creationId xmlns:a16="http://schemas.microsoft.com/office/drawing/2014/main" id="{197FC4AB-DAC3-F244-B5A2-E97E59CBDE55}"/>
              </a:ext>
            </a:extLst>
          </p:cNvPr>
          <p:cNvSpPr txBox="1">
            <a:spLocks/>
          </p:cNvSpPr>
          <p:nvPr userDrawn="1"/>
        </p:nvSpPr>
        <p:spPr>
          <a:xfrm>
            <a:off x="1131910" y="6112897"/>
            <a:ext cx="315594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8" name="Footer Placeholder 4">
            <a:extLst>
              <a:ext uri="{FF2B5EF4-FFF2-40B4-BE49-F238E27FC236}">
                <a16:creationId xmlns:a16="http://schemas.microsoft.com/office/drawing/2014/main" id="{F27851E7-864D-1113-BBE1-3C0B2A622954}"/>
              </a:ext>
            </a:extLst>
          </p:cNvPr>
          <p:cNvSpPr>
            <a:spLocks noGrp="1"/>
          </p:cNvSpPr>
          <p:nvPr>
            <p:ph type="ftr" sz="quarter" idx="12"/>
          </p:nvPr>
        </p:nvSpPr>
        <p:spPr>
          <a:xfrm>
            <a:off x="1131910" y="5835966"/>
            <a:ext cx="30982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399877577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 Content and Stats">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53" name="Rectangle 52">
            <a:extLst>
              <a:ext uri="{FF2B5EF4-FFF2-40B4-BE49-F238E27FC236}">
                <a16:creationId xmlns:a16="http://schemas.microsoft.com/office/drawing/2014/main" id="{EBA8C3A2-C0A5-ED76-1545-B90D66986EC1}"/>
              </a:ext>
            </a:extLst>
          </p:cNvPr>
          <p:cNvSpPr/>
          <p:nvPr userDrawn="1"/>
        </p:nvSpPr>
        <p:spPr>
          <a:xfrm>
            <a:off x="5214098" y="0"/>
            <a:ext cx="392963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grpSp>
        <p:nvGrpSpPr>
          <p:cNvPr id="128" name="Group 127">
            <a:extLst>
              <a:ext uri="{FF2B5EF4-FFF2-40B4-BE49-F238E27FC236}">
                <a16:creationId xmlns:a16="http://schemas.microsoft.com/office/drawing/2014/main" id="{EA5E3663-D241-6568-24CD-8120CB67F07F}"/>
              </a:ext>
            </a:extLst>
          </p:cNvPr>
          <p:cNvGrpSpPr/>
          <p:nvPr userDrawn="1"/>
        </p:nvGrpSpPr>
        <p:grpSpPr>
          <a:xfrm>
            <a:off x="6965328" y="0"/>
            <a:ext cx="2986055" cy="6858000"/>
            <a:chOff x="9287103" y="0"/>
            <a:chExt cx="3981407" cy="6858000"/>
          </a:xfrm>
        </p:grpSpPr>
        <p:sp>
          <p:nvSpPr>
            <p:cNvPr id="89" name="Freeform 6">
              <a:extLst>
                <a:ext uri="{FF2B5EF4-FFF2-40B4-BE49-F238E27FC236}">
                  <a16:creationId xmlns:a16="http://schemas.microsoft.com/office/drawing/2014/main" id="{5B888C62-A93C-B50F-E169-E4A69B8AD0D7}"/>
                </a:ext>
              </a:extLst>
            </p:cNvPr>
            <p:cNvSpPr>
              <a:spLocks/>
            </p:cNvSpPr>
            <p:nvPr/>
          </p:nvSpPr>
          <p:spPr bwMode="auto">
            <a:xfrm>
              <a:off x="11201297"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Freeform 89">
              <a:extLst>
                <a:ext uri="{FF2B5EF4-FFF2-40B4-BE49-F238E27FC236}">
                  <a16:creationId xmlns:a16="http://schemas.microsoft.com/office/drawing/2014/main" id="{E8F864F9-5C48-AD1E-41FB-32F4EE33A80D}"/>
                </a:ext>
              </a:extLst>
            </p:cNvPr>
            <p:cNvSpPr>
              <a:spLocks/>
            </p:cNvSpPr>
            <p:nvPr/>
          </p:nvSpPr>
          <p:spPr bwMode="auto">
            <a:xfrm>
              <a:off x="10901031"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90">
              <a:extLst>
                <a:ext uri="{FF2B5EF4-FFF2-40B4-BE49-F238E27FC236}">
                  <a16:creationId xmlns:a16="http://schemas.microsoft.com/office/drawing/2014/main" id="{05F98BAF-FB0E-4362-B195-AD1F2C4BDF8E}"/>
                </a:ext>
              </a:extLst>
            </p:cNvPr>
            <p:cNvSpPr>
              <a:spLocks/>
            </p:cNvSpPr>
            <p:nvPr/>
          </p:nvSpPr>
          <p:spPr bwMode="auto">
            <a:xfrm>
              <a:off x="9928055"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2" name="Freeform 91">
              <a:extLst>
                <a:ext uri="{FF2B5EF4-FFF2-40B4-BE49-F238E27FC236}">
                  <a16:creationId xmlns:a16="http://schemas.microsoft.com/office/drawing/2014/main" id="{B7A08092-4A91-F4B9-5EBA-D48F2A911069}"/>
                </a:ext>
              </a:extLst>
            </p:cNvPr>
            <p:cNvSpPr>
              <a:spLocks/>
            </p:cNvSpPr>
            <p:nvPr/>
          </p:nvSpPr>
          <p:spPr bwMode="auto">
            <a:xfrm>
              <a:off x="10756673"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Freeform 15">
              <a:extLst>
                <a:ext uri="{FF2B5EF4-FFF2-40B4-BE49-F238E27FC236}">
                  <a16:creationId xmlns:a16="http://schemas.microsoft.com/office/drawing/2014/main" id="{9041D136-EE1B-2B8A-6DA7-4FE6605164B3}"/>
                </a:ext>
              </a:extLst>
            </p:cNvPr>
            <p:cNvSpPr>
              <a:spLocks/>
            </p:cNvSpPr>
            <p:nvPr/>
          </p:nvSpPr>
          <p:spPr bwMode="auto">
            <a:xfrm>
              <a:off x="9607579"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7" name="Freeform 17">
              <a:extLst>
                <a:ext uri="{FF2B5EF4-FFF2-40B4-BE49-F238E27FC236}">
                  <a16:creationId xmlns:a16="http://schemas.microsoft.com/office/drawing/2014/main" id="{826B632E-0E4A-F8B9-E55D-3EE69FEDE96B}"/>
                </a:ext>
              </a:extLst>
            </p:cNvPr>
            <p:cNvSpPr>
              <a:spLocks/>
            </p:cNvSpPr>
            <p:nvPr/>
          </p:nvSpPr>
          <p:spPr bwMode="auto">
            <a:xfrm>
              <a:off x="11669019"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9" name="Freeform 22">
              <a:extLst>
                <a:ext uri="{FF2B5EF4-FFF2-40B4-BE49-F238E27FC236}">
                  <a16:creationId xmlns:a16="http://schemas.microsoft.com/office/drawing/2014/main" id="{669B692C-1F8B-8B86-79B9-665D2514EBB7}"/>
                </a:ext>
              </a:extLst>
            </p:cNvPr>
            <p:cNvSpPr>
              <a:spLocks/>
            </p:cNvSpPr>
            <p:nvPr/>
          </p:nvSpPr>
          <p:spPr bwMode="auto">
            <a:xfrm>
              <a:off x="10615201"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0" name="Freeform 25">
              <a:extLst>
                <a:ext uri="{FF2B5EF4-FFF2-40B4-BE49-F238E27FC236}">
                  <a16:creationId xmlns:a16="http://schemas.microsoft.com/office/drawing/2014/main" id="{12F15CC3-6666-702A-1EE8-DE2A71EE9FD0}"/>
                </a:ext>
              </a:extLst>
            </p:cNvPr>
            <p:cNvSpPr>
              <a:spLocks/>
            </p:cNvSpPr>
            <p:nvPr/>
          </p:nvSpPr>
          <p:spPr bwMode="auto">
            <a:xfrm>
              <a:off x="11798941"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1" name="Freeform 26">
              <a:extLst>
                <a:ext uri="{FF2B5EF4-FFF2-40B4-BE49-F238E27FC236}">
                  <a16:creationId xmlns:a16="http://schemas.microsoft.com/office/drawing/2014/main" id="{7174D2C9-38AE-6981-ED4A-61C3C65BCA42}"/>
                </a:ext>
              </a:extLst>
            </p:cNvPr>
            <p:cNvSpPr>
              <a:spLocks/>
            </p:cNvSpPr>
            <p:nvPr/>
          </p:nvSpPr>
          <p:spPr bwMode="auto">
            <a:xfrm>
              <a:off x="11189748"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3" name="Freeform 29">
              <a:extLst>
                <a:ext uri="{FF2B5EF4-FFF2-40B4-BE49-F238E27FC236}">
                  <a16:creationId xmlns:a16="http://schemas.microsoft.com/office/drawing/2014/main" id="{003A2EC4-8DFF-C9BD-38E6-283B44E2C581}"/>
                </a:ext>
              </a:extLst>
            </p:cNvPr>
            <p:cNvSpPr>
              <a:spLocks/>
            </p:cNvSpPr>
            <p:nvPr/>
          </p:nvSpPr>
          <p:spPr bwMode="auto">
            <a:xfrm>
              <a:off x="10877934"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5" name="Freeform 36">
              <a:extLst>
                <a:ext uri="{FF2B5EF4-FFF2-40B4-BE49-F238E27FC236}">
                  <a16:creationId xmlns:a16="http://schemas.microsoft.com/office/drawing/2014/main" id="{9021A341-5EA8-CCEF-E832-B49B4C498C54}"/>
                </a:ext>
              </a:extLst>
            </p:cNvPr>
            <p:cNvSpPr>
              <a:spLocks/>
            </p:cNvSpPr>
            <p:nvPr/>
          </p:nvSpPr>
          <p:spPr bwMode="auto">
            <a:xfrm>
              <a:off x="10182126"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6" name="Freeform 37">
              <a:extLst>
                <a:ext uri="{FF2B5EF4-FFF2-40B4-BE49-F238E27FC236}">
                  <a16:creationId xmlns:a16="http://schemas.microsoft.com/office/drawing/2014/main" id="{B18CD71C-EAA2-8BEA-BBA2-A9F75C612A33}"/>
                </a:ext>
              </a:extLst>
            </p:cNvPr>
            <p:cNvSpPr>
              <a:spLocks/>
            </p:cNvSpPr>
            <p:nvPr/>
          </p:nvSpPr>
          <p:spPr bwMode="auto">
            <a:xfrm>
              <a:off x="12122304"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7" name="Freeform 38">
              <a:extLst>
                <a:ext uri="{FF2B5EF4-FFF2-40B4-BE49-F238E27FC236}">
                  <a16:creationId xmlns:a16="http://schemas.microsoft.com/office/drawing/2014/main" id="{1ABDFCD9-010F-D089-3BDA-2B0B1ADC3C15}"/>
                </a:ext>
              </a:extLst>
            </p:cNvPr>
            <p:cNvSpPr>
              <a:spLocks/>
            </p:cNvSpPr>
            <p:nvPr/>
          </p:nvSpPr>
          <p:spPr bwMode="auto">
            <a:xfrm>
              <a:off x="10467956"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9" name="Freeform: Shape 137">
              <a:extLst>
                <a:ext uri="{FF2B5EF4-FFF2-40B4-BE49-F238E27FC236}">
                  <a16:creationId xmlns:a16="http://schemas.microsoft.com/office/drawing/2014/main" id="{9631E108-9D7B-CD4E-10A4-3CE875D3886D}"/>
                </a:ext>
              </a:extLst>
            </p:cNvPr>
            <p:cNvSpPr>
              <a:spLocks/>
            </p:cNvSpPr>
            <p:nvPr/>
          </p:nvSpPr>
          <p:spPr bwMode="auto">
            <a:xfrm>
              <a:off x="11997679"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10" name="Freeform 44">
              <a:extLst>
                <a:ext uri="{FF2B5EF4-FFF2-40B4-BE49-F238E27FC236}">
                  <a16:creationId xmlns:a16="http://schemas.microsoft.com/office/drawing/2014/main" id="{CEEEA66B-4E72-0BEF-99BF-486F3F49E9E3}"/>
                </a:ext>
              </a:extLst>
            </p:cNvPr>
            <p:cNvSpPr>
              <a:spLocks/>
            </p:cNvSpPr>
            <p:nvPr/>
          </p:nvSpPr>
          <p:spPr bwMode="auto">
            <a:xfrm>
              <a:off x="9786583"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1" name="Freeform 45">
              <a:extLst>
                <a:ext uri="{FF2B5EF4-FFF2-40B4-BE49-F238E27FC236}">
                  <a16:creationId xmlns:a16="http://schemas.microsoft.com/office/drawing/2014/main" id="{46FA4045-0A4B-A3A0-56C1-1DB1AAE5DBBF}"/>
                </a:ext>
              </a:extLst>
            </p:cNvPr>
            <p:cNvSpPr>
              <a:spLocks/>
            </p:cNvSpPr>
            <p:nvPr/>
          </p:nvSpPr>
          <p:spPr bwMode="auto">
            <a:xfrm>
              <a:off x="10124382"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2" name="Freeform 46">
              <a:extLst>
                <a:ext uri="{FF2B5EF4-FFF2-40B4-BE49-F238E27FC236}">
                  <a16:creationId xmlns:a16="http://schemas.microsoft.com/office/drawing/2014/main" id="{7D1B1ADF-FEE7-878A-6195-38DB1522E65A}"/>
                </a:ext>
              </a:extLst>
            </p:cNvPr>
            <p:cNvSpPr>
              <a:spLocks/>
            </p:cNvSpPr>
            <p:nvPr/>
          </p:nvSpPr>
          <p:spPr bwMode="auto">
            <a:xfrm>
              <a:off x="9948265"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3" name="Freeform 47">
              <a:extLst>
                <a:ext uri="{FF2B5EF4-FFF2-40B4-BE49-F238E27FC236}">
                  <a16:creationId xmlns:a16="http://schemas.microsoft.com/office/drawing/2014/main" id="{91A92AB9-1B89-7FC6-AAB2-F08AA7434FF5}"/>
                </a:ext>
              </a:extLst>
            </p:cNvPr>
            <p:cNvSpPr>
              <a:spLocks/>
            </p:cNvSpPr>
            <p:nvPr/>
          </p:nvSpPr>
          <p:spPr bwMode="auto">
            <a:xfrm>
              <a:off x="11920202"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4" name="Freeform: Shape 133">
              <a:extLst>
                <a:ext uri="{FF2B5EF4-FFF2-40B4-BE49-F238E27FC236}">
                  <a16:creationId xmlns:a16="http://schemas.microsoft.com/office/drawing/2014/main" id="{695F3C1D-AE46-0B2B-2840-ED73370154E9}"/>
                </a:ext>
              </a:extLst>
            </p:cNvPr>
            <p:cNvSpPr>
              <a:spLocks/>
            </p:cNvSpPr>
            <p:nvPr/>
          </p:nvSpPr>
          <p:spPr bwMode="auto">
            <a:xfrm>
              <a:off x="11129933"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15" name="Freeform 49">
              <a:extLst>
                <a:ext uri="{FF2B5EF4-FFF2-40B4-BE49-F238E27FC236}">
                  <a16:creationId xmlns:a16="http://schemas.microsoft.com/office/drawing/2014/main" id="{1A0623F9-391E-8C20-A35F-D397D2524421}"/>
                </a:ext>
              </a:extLst>
            </p:cNvPr>
            <p:cNvSpPr>
              <a:spLocks/>
            </p:cNvSpPr>
            <p:nvPr/>
          </p:nvSpPr>
          <p:spPr bwMode="auto">
            <a:xfrm>
              <a:off x="10525699"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6" name="Freeform: Shape 135">
              <a:extLst>
                <a:ext uri="{FF2B5EF4-FFF2-40B4-BE49-F238E27FC236}">
                  <a16:creationId xmlns:a16="http://schemas.microsoft.com/office/drawing/2014/main" id="{850CF73E-9603-79CE-DBE7-ABE07600464C}"/>
                </a:ext>
              </a:extLst>
            </p:cNvPr>
            <p:cNvSpPr>
              <a:spLocks/>
            </p:cNvSpPr>
            <p:nvPr/>
          </p:nvSpPr>
          <p:spPr bwMode="auto">
            <a:xfrm>
              <a:off x="12095613"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350" dirty="0"/>
            </a:p>
          </p:txBody>
        </p:sp>
        <p:sp>
          <p:nvSpPr>
            <p:cNvPr id="117" name="Freeform 58">
              <a:extLst>
                <a:ext uri="{FF2B5EF4-FFF2-40B4-BE49-F238E27FC236}">
                  <a16:creationId xmlns:a16="http://schemas.microsoft.com/office/drawing/2014/main" id="{F469A1AF-4612-4318-73C5-24F8CCD2228F}"/>
                </a:ext>
              </a:extLst>
            </p:cNvPr>
            <p:cNvSpPr>
              <a:spLocks/>
            </p:cNvSpPr>
            <p:nvPr/>
          </p:nvSpPr>
          <p:spPr bwMode="auto">
            <a:xfrm>
              <a:off x="9994460"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8" name="Freeform 61">
              <a:extLst>
                <a:ext uri="{FF2B5EF4-FFF2-40B4-BE49-F238E27FC236}">
                  <a16:creationId xmlns:a16="http://schemas.microsoft.com/office/drawing/2014/main" id="{021132F6-96FC-AF6F-8DA0-BB4BC4AE3F01}"/>
                </a:ext>
              </a:extLst>
            </p:cNvPr>
            <p:cNvSpPr>
              <a:spLocks/>
            </p:cNvSpPr>
            <p:nvPr/>
          </p:nvSpPr>
          <p:spPr bwMode="auto">
            <a:xfrm>
              <a:off x="11250379"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9" name="Freeform 62">
              <a:extLst>
                <a:ext uri="{FF2B5EF4-FFF2-40B4-BE49-F238E27FC236}">
                  <a16:creationId xmlns:a16="http://schemas.microsoft.com/office/drawing/2014/main" id="{B9C1978B-22F3-F2D8-7670-D9DBC1C2D47A}"/>
                </a:ext>
              </a:extLst>
            </p:cNvPr>
            <p:cNvSpPr>
              <a:spLocks/>
            </p:cNvSpPr>
            <p:nvPr/>
          </p:nvSpPr>
          <p:spPr bwMode="auto">
            <a:xfrm>
              <a:off x="11986607"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0" name="Freeform 63">
              <a:extLst>
                <a:ext uri="{FF2B5EF4-FFF2-40B4-BE49-F238E27FC236}">
                  <a16:creationId xmlns:a16="http://schemas.microsoft.com/office/drawing/2014/main" id="{CFD39455-BE7D-76CD-A656-6FAE47995CD7}"/>
                </a:ext>
              </a:extLst>
            </p:cNvPr>
            <p:cNvSpPr>
              <a:spLocks/>
            </p:cNvSpPr>
            <p:nvPr/>
          </p:nvSpPr>
          <p:spPr bwMode="auto">
            <a:xfrm>
              <a:off x="9287103"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2" name="Freeform 65">
              <a:extLst>
                <a:ext uri="{FF2B5EF4-FFF2-40B4-BE49-F238E27FC236}">
                  <a16:creationId xmlns:a16="http://schemas.microsoft.com/office/drawing/2014/main" id="{12A82FF7-6099-02DD-2489-B48BA1C03078}"/>
                </a:ext>
              </a:extLst>
            </p:cNvPr>
            <p:cNvSpPr>
              <a:spLocks/>
            </p:cNvSpPr>
            <p:nvPr/>
          </p:nvSpPr>
          <p:spPr bwMode="auto">
            <a:xfrm>
              <a:off x="11019405"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4" name="Freeform 67">
              <a:extLst>
                <a:ext uri="{FF2B5EF4-FFF2-40B4-BE49-F238E27FC236}">
                  <a16:creationId xmlns:a16="http://schemas.microsoft.com/office/drawing/2014/main" id="{59290C16-E04B-FDE3-3267-B5886CE62107}"/>
                </a:ext>
              </a:extLst>
            </p:cNvPr>
            <p:cNvSpPr>
              <a:spLocks/>
            </p:cNvSpPr>
            <p:nvPr/>
          </p:nvSpPr>
          <p:spPr bwMode="auto">
            <a:xfrm>
              <a:off x="11923089"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6" name="Freeform 70">
              <a:extLst>
                <a:ext uri="{FF2B5EF4-FFF2-40B4-BE49-F238E27FC236}">
                  <a16:creationId xmlns:a16="http://schemas.microsoft.com/office/drawing/2014/main" id="{C74CAF62-5085-69F7-6EB1-AE13D913B429}"/>
                </a:ext>
              </a:extLst>
            </p:cNvPr>
            <p:cNvSpPr>
              <a:spLocks/>
            </p:cNvSpPr>
            <p:nvPr/>
          </p:nvSpPr>
          <p:spPr bwMode="auto">
            <a:xfrm>
              <a:off x="11264815"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7" name="Freeform 71">
              <a:extLst>
                <a:ext uri="{FF2B5EF4-FFF2-40B4-BE49-F238E27FC236}">
                  <a16:creationId xmlns:a16="http://schemas.microsoft.com/office/drawing/2014/main" id="{67914617-1340-75D4-8374-DB9A16FDAB32}"/>
                </a:ext>
              </a:extLst>
            </p:cNvPr>
            <p:cNvSpPr>
              <a:spLocks/>
            </p:cNvSpPr>
            <p:nvPr/>
          </p:nvSpPr>
          <p:spPr bwMode="auto">
            <a:xfrm>
              <a:off x="10277402"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2" name="Title 1">
            <a:extLst>
              <a:ext uri="{FF2B5EF4-FFF2-40B4-BE49-F238E27FC236}">
                <a16:creationId xmlns:a16="http://schemas.microsoft.com/office/drawing/2014/main" id="{7A0AB066-265C-B73A-A4F8-335B2D5DFB48}"/>
              </a:ext>
            </a:extLst>
          </p:cNvPr>
          <p:cNvSpPr>
            <a:spLocks noGrp="1"/>
          </p:cNvSpPr>
          <p:nvPr userDrawn="1">
            <p:ph type="title" hasCustomPrompt="1"/>
          </p:nvPr>
        </p:nvSpPr>
        <p:spPr>
          <a:xfrm>
            <a:off x="270000"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userDrawn="1">
            <p:ph sz="quarter" idx="13" hasCustomPrompt="1"/>
          </p:nvPr>
        </p:nvSpPr>
        <p:spPr>
          <a:xfrm>
            <a:off x="270000"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3" name="Text Placeholder 12">
            <a:extLst>
              <a:ext uri="{FF2B5EF4-FFF2-40B4-BE49-F238E27FC236}">
                <a16:creationId xmlns:a16="http://schemas.microsoft.com/office/drawing/2014/main" id="{83E697E2-02DF-DFBE-60B3-26BD5767F3D1}"/>
              </a:ext>
            </a:extLst>
          </p:cNvPr>
          <p:cNvSpPr>
            <a:spLocks noGrp="1"/>
          </p:cNvSpPr>
          <p:nvPr userDrawn="1">
            <p:ph type="body" sz="quarter" idx="15" hasCustomPrompt="1"/>
          </p:nvPr>
        </p:nvSpPr>
        <p:spPr>
          <a:xfrm>
            <a:off x="5553916" y="757256"/>
            <a:ext cx="1345322" cy="678934"/>
          </a:xfrm>
        </p:spPr>
        <p:txBody>
          <a:bodyPr anchor="b"/>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55" name="Text Placeholder 12">
            <a:extLst>
              <a:ext uri="{FF2B5EF4-FFF2-40B4-BE49-F238E27FC236}">
                <a16:creationId xmlns:a16="http://schemas.microsoft.com/office/drawing/2014/main" id="{4BB26B38-0FFD-8E47-D002-71F362851A17}"/>
              </a:ext>
            </a:extLst>
          </p:cNvPr>
          <p:cNvSpPr>
            <a:spLocks noGrp="1"/>
          </p:cNvSpPr>
          <p:nvPr userDrawn="1">
            <p:ph type="body" sz="quarter" idx="17" hasCustomPrompt="1"/>
          </p:nvPr>
        </p:nvSpPr>
        <p:spPr>
          <a:xfrm>
            <a:off x="5553916" y="2664315"/>
            <a:ext cx="1345322" cy="678934"/>
          </a:xfrm>
        </p:spPr>
        <p:txBody>
          <a:bodyPr anchor="b"/>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57" name="Text Placeholder 12">
            <a:extLst>
              <a:ext uri="{FF2B5EF4-FFF2-40B4-BE49-F238E27FC236}">
                <a16:creationId xmlns:a16="http://schemas.microsoft.com/office/drawing/2014/main" id="{76CD1322-FBB7-4D1D-7493-C454E56D7349}"/>
              </a:ext>
            </a:extLst>
          </p:cNvPr>
          <p:cNvSpPr>
            <a:spLocks noGrp="1"/>
          </p:cNvSpPr>
          <p:nvPr userDrawn="1">
            <p:ph type="body" sz="quarter" idx="19" hasCustomPrompt="1"/>
          </p:nvPr>
        </p:nvSpPr>
        <p:spPr>
          <a:xfrm>
            <a:off x="5553916" y="4576221"/>
            <a:ext cx="1345322" cy="678934"/>
          </a:xfrm>
        </p:spPr>
        <p:txBody>
          <a:bodyPr anchor="b"/>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30" name="Text Placeholder 12">
            <a:extLst>
              <a:ext uri="{FF2B5EF4-FFF2-40B4-BE49-F238E27FC236}">
                <a16:creationId xmlns:a16="http://schemas.microsoft.com/office/drawing/2014/main" id="{AB08344F-0C53-6381-095F-73FA03F39393}"/>
              </a:ext>
            </a:extLst>
          </p:cNvPr>
          <p:cNvSpPr>
            <a:spLocks noGrp="1"/>
          </p:cNvSpPr>
          <p:nvPr>
            <p:ph type="body" sz="quarter" idx="20" hasCustomPrompt="1"/>
          </p:nvPr>
        </p:nvSpPr>
        <p:spPr>
          <a:xfrm>
            <a:off x="5553916" y="1554563"/>
            <a:ext cx="1401787" cy="678934"/>
          </a:xfrm>
        </p:spPr>
        <p:txBody>
          <a:bodyPr/>
          <a:lstStyle>
            <a:lvl1pPr marL="0" indent="0">
              <a:buNone/>
              <a:defRPr>
                <a:solidFill>
                  <a:schemeClr val="bg1"/>
                </a:solidFill>
              </a:defRPr>
            </a:lvl1pPr>
            <a:lvl2pPr marL="135000" indent="0">
              <a:buNone/>
              <a:defRPr>
                <a:solidFill>
                  <a:schemeClr val="bg1"/>
                </a:solidFill>
              </a:defRPr>
            </a:lvl2pPr>
            <a:lvl3pPr marL="27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131" name="Text Placeholder 12">
            <a:extLst>
              <a:ext uri="{FF2B5EF4-FFF2-40B4-BE49-F238E27FC236}">
                <a16:creationId xmlns:a16="http://schemas.microsoft.com/office/drawing/2014/main" id="{4774F3C5-48A9-8944-D4B9-92BEDFA8EFFC}"/>
              </a:ext>
            </a:extLst>
          </p:cNvPr>
          <p:cNvSpPr>
            <a:spLocks noGrp="1"/>
          </p:cNvSpPr>
          <p:nvPr>
            <p:ph type="body" sz="quarter" idx="21" hasCustomPrompt="1"/>
          </p:nvPr>
        </p:nvSpPr>
        <p:spPr>
          <a:xfrm>
            <a:off x="5553916" y="3464045"/>
            <a:ext cx="1401787" cy="678934"/>
          </a:xfrm>
        </p:spPr>
        <p:txBody>
          <a:bodyPr/>
          <a:lstStyle>
            <a:lvl1pPr marL="0" indent="0">
              <a:buNone/>
              <a:defRPr>
                <a:solidFill>
                  <a:schemeClr val="bg1"/>
                </a:solidFill>
              </a:defRPr>
            </a:lvl1pPr>
            <a:lvl2pPr marL="135000" indent="0">
              <a:buNone/>
              <a:defRPr>
                <a:solidFill>
                  <a:schemeClr val="bg1"/>
                </a:solidFill>
              </a:defRPr>
            </a:lvl2pPr>
            <a:lvl3pPr marL="27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132" name="Text Placeholder 12">
            <a:extLst>
              <a:ext uri="{FF2B5EF4-FFF2-40B4-BE49-F238E27FC236}">
                <a16:creationId xmlns:a16="http://schemas.microsoft.com/office/drawing/2014/main" id="{482DF27B-0C14-BA8B-9EA0-9620D34666D0}"/>
              </a:ext>
            </a:extLst>
          </p:cNvPr>
          <p:cNvSpPr>
            <a:spLocks noGrp="1"/>
          </p:cNvSpPr>
          <p:nvPr>
            <p:ph type="body" sz="quarter" idx="22" hasCustomPrompt="1"/>
          </p:nvPr>
        </p:nvSpPr>
        <p:spPr>
          <a:xfrm>
            <a:off x="5553916" y="5373527"/>
            <a:ext cx="1401787" cy="678934"/>
          </a:xfrm>
        </p:spPr>
        <p:txBody>
          <a:bodyPr/>
          <a:lstStyle>
            <a:lvl1pPr marL="0" indent="0">
              <a:buNone/>
              <a:defRPr>
                <a:solidFill>
                  <a:schemeClr val="bg1"/>
                </a:solidFill>
              </a:defRPr>
            </a:lvl1pPr>
            <a:lvl2pPr marL="135000" indent="0">
              <a:buNone/>
              <a:defRPr>
                <a:solidFill>
                  <a:schemeClr val="bg1"/>
                </a:solidFill>
              </a:defRPr>
            </a:lvl2pPr>
            <a:lvl3pPr marL="27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6" name="Footer Placeholder 3">
            <a:extLst>
              <a:ext uri="{FF2B5EF4-FFF2-40B4-BE49-F238E27FC236}">
                <a16:creationId xmlns:a16="http://schemas.microsoft.com/office/drawing/2014/main" id="{50E0AEC1-CAC2-7C22-28A0-B173201BA2E7}"/>
              </a:ext>
            </a:extLst>
          </p:cNvPr>
          <p:cNvSpPr txBox="1">
            <a:spLocks/>
          </p:cNvSpPr>
          <p:nvPr userDrawn="1"/>
        </p:nvSpPr>
        <p:spPr>
          <a:xfrm>
            <a:off x="1131910" y="6112897"/>
            <a:ext cx="315594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9E7083AF-B934-9DCD-0E10-33E2F724EFE7}"/>
              </a:ext>
            </a:extLst>
          </p:cNvPr>
          <p:cNvSpPr>
            <a:spLocks noGrp="1"/>
          </p:cNvSpPr>
          <p:nvPr>
            <p:ph type="ftr" sz="quarter" idx="12"/>
          </p:nvPr>
        </p:nvSpPr>
        <p:spPr>
          <a:xfrm>
            <a:off x="1131910" y="5835966"/>
            <a:ext cx="30982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348530406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A.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4236300" cy="4377600"/>
          </a:xfrm>
        </p:spPr>
        <p:txBody>
          <a:bodyPr/>
          <a:lstStyle>
            <a:lvl1pPr marL="0" indent="0">
              <a:buNone/>
              <a:defRPr sz="975"/>
            </a:lvl1pPr>
          </a:lstStyle>
          <a:p>
            <a:pPr lvl="0"/>
            <a:r>
              <a:rPr lang="en-US" noProof="0" dirty="0"/>
              <a:t>Click to add text</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4638600" y="1548000"/>
            <a:ext cx="4236300" cy="4377600"/>
          </a:xfrm>
        </p:spPr>
        <p:txBody>
          <a:bodyPr/>
          <a:lstStyle>
            <a:lvl1pPr marL="0" indent="0">
              <a:buNone/>
              <a:defRPr sz="975"/>
            </a:lvl1pPr>
          </a:lstStyle>
          <a:p>
            <a:pPr lvl="0"/>
            <a:r>
              <a:rPr lang="en-US" noProof="0" dirty="0"/>
              <a:t>Click to add text</a:t>
            </a:r>
          </a:p>
        </p:txBody>
      </p:sp>
      <p:sp>
        <p:nvSpPr>
          <p:cNvPr id="5" name="Slide Number Placeholder 8">
            <a:extLst>
              <a:ext uri="{FF2B5EF4-FFF2-40B4-BE49-F238E27FC236}">
                <a16:creationId xmlns:a16="http://schemas.microsoft.com/office/drawing/2014/main" id="{D9A2B070-99D6-9A6E-A052-FFC20848607E}"/>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AEBC2FAB-A1A1-EF6E-18EB-49FCA22E8D1D}"/>
              </a:ext>
            </a:extLst>
          </p:cNvPr>
          <p:cNvSpPr>
            <a:spLocks noGrp="1"/>
          </p:cNvSpPr>
          <p:nvPr>
            <p:ph type="ftr" sz="quarter" idx="3"/>
          </p:nvPr>
        </p:nvSpPr>
        <p:spPr>
          <a:xfrm>
            <a:off x="269100" y="5563405"/>
            <a:ext cx="8604629" cy="365909"/>
          </a:xfrm>
          <a:prstGeom prst="rect">
            <a:avLst/>
          </a:prstGeom>
        </p:spPr>
        <p:txBody>
          <a:bodyPr vert="horz" lIns="0" tIns="0" rIns="0" bIns="0" rtlCol="0" anchor="b" anchorCtr="0"/>
          <a:lstStyle>
            <a:lvl1pPr marL="99900" indent="-99900" algn="l">
              <a:buFont typeface="+mj-lt"/>
              <a:buAutoNum type="arabicPeriod"/>
              <a:defRPr sz="750" baseline="0">
                <a:solidFill>
                  <a:schemeClr val="tx1"/>
                </a:solidFill>
                <a:latin typeface="Arial Narrow"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10686306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 Three Content-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baseline="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2166730"/>
            <a:ext cx="2778000" cy="3758870"/>
          </a:xfrm>
        </p:spPr>
        <p:txBody>
          <a:bodyPr/>
          <a:lstStyle>
            <a:lvl1pPr>
              <a:spcAft>
                <a:spcPts val="900"/>
              </a:spcAft>
              <a:defRPr sz="975" baseline="0"/>
            </a:lvl1pPr>
          </a:lstStyle>
          <a:p>
            <a:pPr lvl="0"/>
            <a:r>
              <a:rPr lang="en-US" noProof="0" dirty="0"/>
              <a:t>Click to add</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05379" y="2166729"/>
            <a:ext cx="2777728" cy="3758871"/>
          </a:xfrm>
        </p:spPr>
        <p:txBody>
          <a:bodyPr/>
          <a:lstStyle>
            <a:lvl1pPr>
              <a:spcAft>
                <a:spcPts val="900"/>
              </a:spcAft>
              <a:defRPr sz="975" baseline="0"/>
            </a:lvl1pPr>
          </a:lstStyle>
          <a:p>
            <a:pPr lvl="0"/>
            <a:r>
              <a:rPr lang="en-US" noProof="0" dirty="0"/>
              <a:t>Click to add text                                                   </a:t>
            </a:r>
          </a:p>
        </p:txBody>
      </p:sp>
      <p:sp>
        <p:nvSpPr>
          <p:cNvPr id="5" name="Slide Number Placeholder 8">
            <a:extLst>
              <a:ext uri="{FF2B5EF4-FFF2-40B4-BE49-F238E27FC236}">
                <a16:creationId xmlns:a16="http://schemas.microsoft.com/office/drawing/2014/main" id="{D9A2B070-99D6-9A6E-A052-FFC20848607E}"/>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11" name="Text Placeholder 10">
            <a:extLst>
              <a:ext uri="{FF2B5EF4-FFF2-40B4-BE49-F238E27FC236}">
                <a16:creationId xmlns:a16="http://schemas.microsoft.com/office/drawing/2014/main" id="{5F180C32-BC16-58FA-4D9A-FDB9BBB59E8E}"/>
              </a:ext>
            </a:extLst>
          </p:cNvPr>
          <p:cNvSpPr>
            <a:spLocks noGrp="1"/>
          </p:cNvSpPr>
          <p:nvPr>
            <p:ph type="body" sz="quarter" idx="15"/>
          </p:nvPr>
        </p:nvSpPr>
        <p:spPr>
          <a:xfrm>
            <a:off x="269082" y="1558320"/>
            <a:ext cx="8604647" cy="365909"/>
          </a:xfrm>
        </p:spPr>
        <p:txBody>
          <a:bodyPr/>
          <a:lstStyle>
            <a:lvl1pPr marL="0" indent="0">
              <a:buNone/>
              <a:defRPr b="1"/>
            </a:lvl1pPr>
            <a:lvl2pPr marL="135000" indent="0">
              <a:buNone/>
              <a:defRPr/>
            </a:lvl2pPr>
            <a:lvl3pPr marL="270000" indent="0">
              <a:buNone/>
              <a:defRPr/>
            </a:lvl3pPr>
            <a:lvl4pPr>
              <a:buNone/>
              <a:defRPr/>
            </a:lvl4pPr>
            <a:lvl5pPr>
              <a:buNone/>
              <a:defRPr/>
            </a:lvl5pPr>
          </a:lstStyle>
          <a:p>
            <a:pPr lvl="0"/>
            <a:r>
              <a:rPr lang="en-US" dirty="0"/>
              <a:t>Click to edit Master text styles</a:t>
            </a:r>
          </a:p>
        </p:txBody>
      </p:sp>
      <p:sp>
        <p:nvSpPr>
          <p:cNvPr id="12" name="Footer Placeholder 40">
            <a:extLst>
              <a:ext uri="{FF2B5EF4-FFF2-40B4-BE49-F238E27FC236}">
                <a16:creationId xmlns:a16="http://schemas.microsoft.com/office/drawing/2014/main" id="{27D5967E-3CF3-114B-79DC-AC214C0C1356}"/>
              </a:ext>
            </a:extLst>
          </p:cNvPr>
          <p:cNvSpPr>
            <a:spLocks noGrp="1"/>
          </p:cNvSpPr>
          <p:nvPr>
            <p:ph type="ftr" sz="quarter" idx="3"/>
          </p:nvPr>
        </p:nvSpPr>
        <p:spPr>
          <a:xfrm>
            <a:off x="269081" y="5559691"/>
            <a:ext cx="8604647" cy="365909"/>
          </a:xfrm>
          <a:prstGeom prst="rect">
            <a:avLst/>
          </a:prstGeom>
        </p:spPr>
        <p:txBody>
          <a:bodyPr vert="horz" lIns="0" tIns="0" rIns="0" bIns="0" rtlCol="0" anchor="b" anchorCtr="0"/>
          <a:lstStyle>
            <a:lvl1pPr marL="99900" indent="-99900" algn="l">
              <a:buFont typeface="+mj-lt"/>
              <a:buAutoNum type="arabicPeriod"/>
              <a:defRPr sz="750" baseline="0">
                <a:solidFill>
                  <a:schemeClr val="tx1"/>
                </a:solidFill>
                <a:latin typeface="Arial Narrow" panose="020B0604020202020204" pitchFamily="34" charset="0"/>
                <a:cs typeface="Arial" panose="020B0604020202020204" pitchFamily="34" charset="0"/>
              </a:defRPr>
            </a:lvl1pPr>
          </a:lstStyle>
          <a:p>
            <a:endParaRPr lang="en-US" dirty="0"/>
          </a:p>
        </p:txBody>
      </p:sp>
      <p:sp>
        <p:nvSpPr>
          <p:cNvPr id="3" name="Content Placeholder 6">
            <a:extLst>
              <a:ext uri="{FF2B5EF4-FFF2-40B4-BE49-F238E27FC236}">
                <a16:creationId xmlns:a16="http://schemas.microsoft.com/office/drawing/2014/main" id="{3A29C0A7-8A90-5F57-CBB7-D8471232A3EA}"/>
              </a:ext>
            </a:extLst>
          </p:cNvPr>
          <p:cNvSpPr>
            <a:spLocks noGrp="1"/>
          </p:cNvSpPr>
          <p:nvPr>
            <p:ph sz="quarter" idx="16" hasCustomPrompt="1"/>
          </p:nvPr>
        </p:nvSpPr>
        <p:spPr>
          <a:xfrm>
            <a:off x="3189055" y="2166729"/>
            <a:ext cx="2777728" cy="3758871"/>
          </a:xfrm>
        </p:spPr>
        <p:txBody>
          <a:bodyPr/>
          <a:lstStyle>
            <a:lvl1pPr>
              <a:spcAft>
                <a:spcPts val="900"/>
              </a:spcAft>
              <a:defRPr sz="975" baseline="0"/>
            </a:lvl1pPr>
          </a:lstStyle>
          <a:p>
            <a:pPr lvl="0"/>
            <a:r>
              <a:rPr lang="en-US" noProof="0" dirty="0"/>
              <a:t>Click to add text                                                   </a:t>
            </a:r>
          </a:p>
        </p:txBody>
      </p:sp>
    </p:spTree>
    <p:extLst>
      <p:ext uri="{BB962C8B-B14F-4D97-AF65-F5344CB8AC3E}">
        <p14:creationId xmlns:p14="http://schemas.microsoft.com/office/powerpoint/2010/main" val="336516150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A. Three Content-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baseline="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2166730"/>
            <a:ext cx="2778000" cy="3758870"/>
          </a:xfrm>
        </p:spPr>
        <p:txBody>
          <a:bodyPr/>
          <a:lstStyle>
            <a:lvl1pPr>
              <a:spcAft>
                <a:spcPts val="900"/>
              </a:spcAft>
              <a:defRPr sz="975" baseline="0"/>
            </a:lvl1pPr>
          </a:lstStyle>
          <a:p>
            <a:pPr lvl="0"/>
            <a:r>
              <a:rPr lang="en-US" noProof="0" dirty="0"/>
              <a:t>Click to add</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05379" y="2166729"/>
            <a:ext cx="2777728" cy="3758871"/>
          </a:xfrm>
        </p:spPr>
        <p:txBody>
          <a:bodyPr/>
          <a:lstStyle>
            <a:lvl1pPr>
              <a:spcAft>
                <a:spcPts val="900"/>
              </a:spcAft>
              <a:defRPr sz="975" baseline="0"/>
            </a:lvl1pPr>
          </a:lstStyle>
          <a:p>
            <a:pPr lvl="0"/>
            <a:r>
              <a:rPr lang="en-US" noProof="0" dirty="0"/>
              <a:t>Click to add text                                                   </a:t>
            </a:r>
          </a:p>
        </p:txBody>
      </p:sp>
      <p:sp>
        <p:nvSpPr>
          <p:cNvPr id="5" name="Slide Number Placeholder 8">
            <a:extLst>
              <a:ext uri="{FF2B5EF4-FFF2-40B4-BE49-F238E27FC236}">
                <a16:creationId xmlns:a16="http://schemas.microsoft.com/office/drawing/2014/main" id="{D9A2B070-99D6-9A6E-A052-FFC20848607E}"/>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11" name="Text Placeholder 10">
            <a:extLst>
              <a:ext uri="{FF2B5EF4-FFF2-40B4-BE49-F238E27FC236}">
                <a16:creationId xmlns:a16="http://schemas.microsoft.com/office/drawing/2014/main" id="{5F180C32-BC16-58FA-4D9A-FDB9BBB59E8E}"/>
              </a:ext>
            </a:extLst>
          </p:cNvPr>
          <p:cNvSpPr>
            <a:spLocks noGrp="1"/>
          </p:cNvSpPr>
          <p:nvPr>
            <p:ph type="body" sz="quarter" idx="15"/>
          </p:nvPr>
        </p:nvSpPr>
        <p:spPr>
          <a:xfrm>
            <a:off x="269082" y="1558320"/>
            <a:ext cx="8604647" cy="365909"/>
          </a:xfrm>
        </p:spPr>
        <p:txBody>
          <a:bodyPr/>
          <a:lstStyle>
            <a:lvl1pPr marL="0" indent="0">
              <a:buNone/>
              <a:defRPr b="1"/>
            </a:lvl1pPr>
            <a:lvl2pPr marL="135000" indent="0">
              <a:buNone/>
              <a:defRPr/>
            </a:lvl2pPr>
            <a:lvl3pPr marL="270000" indent="0">
              <a:buNone/>
              <a:defRPr/>
            </a:lvl3pPr>
            <a:lvl4pPr>
              <a:buNone/>
              <a:defRPr/>
            </a:lvl4pPr>
            <a:lvl5pPr>
              <a:buNone/>
              <a:defRPr/>
            </a:lvl5pPr>
          </a:lstStyle>
          <a:p>
            <a:pPr lvl="0"/>
            <a:r>
              <a:rPr lang="en-US" dirty="0"/>
              <a:t>Click to edit Master text styles</a:t>
            </a:r>
          </a:p>
        </p:txBody>
      </p:sp>
      <p:sp>
        <p:nvSpPr>
          <p:cNvPr id="12" name="Footer Placeholder 40">
            <a:extLst>
              <a:ext uri="{FF2B5EF4-FFF2-40B4-BE49-F238E27FC236}">
                <a16:creationId xmlns:a16="http://schemas.microsoft.com/office/drawing/2014/main" id="{27D5967E-3CF3-114B-79DC-AC214C0C1356}"/>
              </a:ext>
            </a:extLst>
          </p:cNvPr>
          <p:cNvSpPr>
            <a:spLocks noGrp="1"/>
          </p:cNvSpPr>
          <p:nvPr>
            <p:ph type="ftr" sz="quarter" idx="3"/>
          </p:nvPr>
        </p:nvSpPr>
        <p:spPr>
          <a:xfrm>
            <a:off x="269081" y="5559691"/>
            <a:ext cx="8604647" cy="365909"/>
          </a:xfrm>
          <a:prstGeom prst="rect">
            <a:avLst/>
          </a:prstGeom>
        </p:spPr>
        <p:txBody>
          <a:bodyPr vert="horz" lIns="0" tIns="0" rIns="0" bIns="0" rtlCol="0" anchor="b" anchorCtr="0"/>
          <a:lstStyle>
            <a:lvl1pPr marL="99900" indent="-99900" algn="l">
              <a:buFont typeface="+mj-lt"/>
              <a:buAutoNum type="arabicPeriod"/>
              <a:defRPr sz="750" baseline="0">
                <a:solidFill>
                  <a:schemeClr val="tx1"/>
                </a:solidFill>
                <a:latin typeface="Arial Narrow" panose="020B0604020202020204" pitchFamily="34" charset="0"/>
                <a:cs typeface="Arial" panose="020B0604020202020204" pitchFamily="34" charset="0"/>
              </a:defRPr>
            </a:lvl1pPr>
          </a:lstStyle>
          <a:p>
            <a:endParaRPr lang="en-US" dirty="0"/>
          </a:p>
        </p:txBody>
      </p:sp>
      <p:sp>
        <p:nvSpPr>
          <p:cNvPr id="3" name="Content Placeholder 6">
            <a:extLst>
              <a:ext uri="{FF2B5EF4-FFF2-40B4-BE49-F238E27FC236}">
                <a16:creationId xmlns:a16="http://schemas.microsoft.com/office/drawing/2014/main" id="{3A29C0A7-8A90-5F57-CBB7-D8471232A3EA}"/>
              </a:ext>
            </a:extLst>
          </p:cNvPr>
          <p:cNvSpPr>
            <a:spLocks noGrp="1"/>
          </p:cNvSpPr>
          <p:nvPr>
            <p:ph sz="quarter" idx="16" hasCustomPrompt="1"/>
          </p:nvPr>
        </p:nvSpPr>
        <p:spPr>
          <a:xfrm>
            <a:off x="3189055" y="2166729"/>
            <a:ext cx="2777728" cy="3758871"/>
          </a:xfrm>
        </p:spPr>
        <p:txBody>
          <a:bodyPr/>
          <a:lstStyle>
            <a:lvl1pPr>
              <a:spcAft>
                <a:spcPts val="900"/>
              </a:spcAft>
              <a:defRPr sz="975" baseline="0"/>
            </a:lvl1pPr>
          </a:lstStyle>
          <a:p>
            <a:pPr lvl="0"/>
            <a:r>
              <a:rPr lang="en-US" noProof="0" dirty="0"/>
              <a:t>Click to add text                                                   </a:t>
            </a:r>
          </a:p>
        </p:txBody>
      </p:sp>
      <p:sp>
        <p:nvSpPr>
          <p:cNvPr id="10" name="Rectangle 9">
            <a:extLst>
              <a:ext uri="{FF2B5EF4-FFF2-40B4-BE49-F238E27FC236}">
                <a16:creationId xmlns:a16="http://schemas.microsoft.com/office/drawing/2014/main" id="{D543BCA0-D140-39CA-810E-CED6B588E628}"/>
              </a:ext>
            </a:extLst>
          </p:cNvPr>
          <p:cNvSpPr/>
          <p:nvPr userDrawn="1"/>
        </p:nvSpPr>
        <p:spPr>
          <a:xfrm>
            <a:off x="1064173" y="6148552"/>
            <a:ext cx="6345620" cy="70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13" name="Footer Placeholder 3">
            <a:extLst>
              <a:ext uri="{FF2B5EF4-FFF2-40B4-BE49-F238E27FC236}">
                <a16:creationId xmlns:a16="http://schemas.microsoft.com/office/drawing/2014/main" id="{AA5E240D-658B-2F1F-F2A8-1F22F0EBEA78}"/>
              </a:ext>
            </a:extLst>
          </p:cNvPr>
          <p:cNvSpPr txBox="1">
            <a:spLocks/>
          </p:cNvSpPr>
          <p:nvPr userDrawn="1"/>
        </p:nvSpPr>
        <p:spPr>
          <a:xfrm>
            <a:off x="1131910" y="6112897"/>
            <a:ext cx="315594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Tree>
    <p:extLst>
      <p:ext uri="{BB962C8B-B14F-4D97-AF65-F5344CB8AC3E}">
        <p14:creationId xmlns:p14="http://schemas.microsoft.com/office/powerpoint/2010/main" val="398887125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A. Two Content-LG-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baseline="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2309568"/>
            <a:ext cx="4236300" cy="3616033"/>
          </a:xfrm>
        </p:spPr>
        <p:txBody>
          <a:bodyPr/>
          <a:lstStyle>
            <a:lvl1pPr>
              <a:spcAft>
                <a:spcPts val="900"/>
              </a:spcAft>
              <a:defRPr sz="975" baseline="0"/>
            </a:lvl1pPr>
          </a:lstStyle>
          <a:p>
            <a:pPr lvl="0"/>
            <a:r>
              <a:rPr lang="en-US" noProof="0" dirty="0"/>
              <a:t>Click to add</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4638600" y="2309567"/>
            <a:ext cx="4236300" cy="3616033"/>
          </a:xfrm>
        </p:spPr>
        <p:txBody>
          <a:bodyPr/>
          <a:lstStyle>
            <a:lvl1pPr>
              <a:spcAft>
                <a:spcPts val="900"/>
              </a:spcAft>
              <a:defRPr sz="975" baseline="0"/>
            </a:lvl1pPr>
          </a:lstStyle>
          <a:p>
            <a:pPr lvl="0"/>
            <a:r>
              <a:rPr lang="en-US" noProof="0" dirty="0"/>
              <a:t>Click to add text                                                   </a:t>
            </a:r>
          </a:p>
        </p:txBody>
      </p:sp>
      <p:sp>
        <p:nvSpPr>
          <p:cNvPr id="5" name="Slide Number Placeholder 8">
            <a:extLst>
              <a:ext uri="{FF2B5EF4-FFF2-40B4-BE49-F238E27FC236}">
                <a16:creationId xmlns:a16="http://schemas.microsoft.com/office/drawing/2014/main" id="{D9A2B070-99D6-9A6E-A052-FFC20848607E}"/>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11" name="Text Placeholder 10">
            <a:extLst>
              <a:ext uri="{FF2B5EF4-FFF2-40B4-BE49-F238E27FC236}">
                <a16:creationId xmlns:a16="http://schemas.microsoft.com/office/drawing/2014/main" id="{5F180C32-BC16-58FA-4D9A-FDB9BBB59E8E}"/>
              </a:ext>
            </a:extLst>
          </p:cNvPr>
          <p:cNvSpPr>
            <a:spLocks noGrp="1"/>
          </p:cNvSpPr>
          <p:nvPr>
            <p:ph type="body" sz="quarter" idx="15"/>
          </p:nvPr>
        </p:nvSpPr>
        <p:spPr>
          <a:xfrm>
            <a:off x="269082" y="1355659"/>
            <a:ext cx="8604647" cy="365909"/>
          </a:xfrm>
        </p:spPr>
        <p:txBody>
          <a:bodyPr/>
          <a:lstStyle>
            <a:lvl1pPr marL="0" indent="0">
              <a:buNone/>
              <a:defRPr b="1"/>
            </a:lvl1pPr>
            <a:lvl2pPr marL="135000" indent="0">
              <a:buNone/>
              <a:defRPr/>
            </a:lvl2pPr>
            <a:lvl3pPr marL="270000" indent="0">
              <a:buNone/>
              <a:defRPr/>
            </a:lvl3pPr>
            <a:lvl4pPr>
              <a:buNone/>
              <a:defRPr/>
            </a:lvl4pPr>
            <a:lvl5pPr>
              <a:buNone/>
              <a:defRPr/>
            </a:lvl5pPr>
          </a:lstStyle>
          <a:p>
            <a:pPr lvl="0"/>
            <a:r>
              <a:rPr lang="en-US" dirty="0"/>
              <a:t>Click to edit Master text styles</a:t>
            </a:r>
          </a:p>
        </p:txBody>
      </p:sp>
      <p:sp>
        <p:nvSpPr>
          <p:cNvPr id="12" name="Footer Placeholder 40">
            <a:extLst>
              <a:ext uri="{FF2B5EF4-FFF2-40B4-BE49-F238E27FC236}">
                <a16:creationId xmlns:a16="http://schemas.microsoft.com/office/drawing/2014/main" id="{27D5967E-3CF3-114B-79DC-AC214C0C1356}"/>
              </a:ext>
            </a:extLst>
          </p:cNvPr>
          <p:cNvSpPr>
            <a:spLocks noGrp="1"/>
          </p:cNvSpPr>
          <p:nvPr>
            <p:ph type="ftr" sz="quarter" idx="3"/>
          </p:nvPr>
        </p:nvSpPr>
        <p:spPr>
          <a:xfrm>
            <a:off x="269081" y="5559691"/>
            <a:ext cx="8604647" cy="365909"/>
          </a:xfrm>
          <a:prstGeom prst="rect">
            <a:avLst/>
          </a:prstGeom>
        </p:spPr>
        <p:txBody>
          <a:bodyPr vert="horz" lIns="0" tIns="0" rIns="0" bIns="0" rtlCol="0" anchor="b" anchorCtr="0"/>
          <a:lstStyle>
            <a:lvl1pPr algn="l">
              <a:defRPr sz="750" baseline="0">
                <a:solidFill>
                  <a:schemeClr val="tx1"/>
                </a:solidFill>
                <a:latin typeface="Arial Narrow"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35748918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A. Content-LG-Subhead-icon-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lvl1pPr>
              <a:defRPr sz="2250" baseline="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2309568"/>
            <a:ext cx="4235326" cy="3616033"/>
          </a:xfrm>
        </p:spPr>
        <p:txBody>
          <a:bodyPr/>
          <a:lstStyle>
            <a:lvl1pPr>
              <a:spcAft>
                <a:spcPts val="900"/>
              </a:spcAft>
              <a:defRPr sz="975" baseline="0"/>
            </a:lvl1pPr>
          </a:lstStyle>
          <a:p>
            <a:pPr lvl="0"/>
            <a:r>
              <a:rPr lang="en-US" noProof="0" dirty="0"/>
              <a:t>Click to add</a:t>
            </a:r>
          </a:p>
        </p:txBody>
      </p:sp>
      <p:sp>
        <p:nvSpPr>
          <p:cNvPr id="5" name="Slide Number Placeholder 8">
            <a:extLst>
              <a:ext uri="{FF2B5EF4-FFF2-40B4-BE49-F238E27FC236}">
                <a16:creationId xmlns:a16="http://schemas.microsoft.com/office/drawing/2014/main" id="{D9A2B070-99D6-9A6E-A052-FFC20848607E}"/>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11" name="Text Placeholder 10">
            <a:extLst>
              <a:ext uri="{FF2B5EF4-FFF2-40B4-BE49-F238E27FC236}">
                <a16:creationId xmlns:a16="http://schemas.microsoft.com/office/drawing/2014/main" id="{5F180C32-BC16-58FA-4D9A-FDB9BBB59E8E}"/>
              </a:ext>
            </a:extLst>
          </p:cNvPr>
          <p:cNvSpPr>
            <a:spLocks noGrp="1"/>
          </p:cNvSpPr>
          <p:nvPr>
            <p:ph type="body" sz="quarter" idx="15"/>
          </p:nvPr>
        </p:nvSpPr>
        <p:spPr>
          <a:xfrm>
            <a:off x="863204" y="1355659"/>
            <a:ext cx="8010525" cy="365909"/>
          </a:xfrm>
        </p:spPr>
        <p:txBody>
          <a:bodyPr/>
          <a:lstStyle>
            <a:lvl1pPr marL="0" indent="0">
              <a:buNone/>
              <a:defRPr b="1"/>
            </a:lvl1pPr>
            <a:lvl2pPr marL="135000" indent="0">
              <a:buNone/>
              <a:defRPr/>
            </a:lvl2pPr>
            <a:lvl3pPr marL="270000" indent="0">
              <a:buNone/>
              <a:defRPr/>
            </a:lvl3pPr>
            <a:lvl4pPr>
              <a:buNone/>
              <a:defRPr/>
            </a:lvl4pPr>
            <a:lvl5pPr>
              <a:buNone/>
              <a:defRPr/>
            </a:lvl5pPr>
          </a:lstStyle>
          <a:p>
            <a:pPr lvl="0"/>
            <a:r>
              <a:rPr lang="en-US" dirty="0"/>
              <a:t>Click to edit Master text styles</a:t>
            </a:r>
          </a:p>
        </p:txBody>
      </p:sp>
      <p:sp>
        <p:nvSpPr>
          <p:cNvPr id="12" name="Footer Placeholder 40">
            <a:extLst>
              <a:ext uri="{FF2B5EF4-FFF2-40B4-BE49-F238E27FC236}">
                <a16:creationId xmlns:a16="http://schemas.microsoft.com/office/drawing/2014/main" id="{27D5967E-3CF3-114B-79DC-AC214C0C1356}"/>
              </a:ext>
            </a:extLst>
          </p:cNvPr>
          <p:cNvSpPr>
            <a:spLocks noGrp="1"/>
          </p:cNvSpPr>
          <p:nvPr>
            <p:ph type="ftr" sz="quarter" idx="3"/>
          </p:nvPr>
        </p:nvSpPr>
        <p:spPr>
          <a:xfrm>
            <a:off x="269081" y="5559691"/>
            <a:ext cx="8604647" cy="365909"/>
          </a:xfrm>
          <a:prstGeom prst="rect">
            <a:avLst/>
          </a:prstGeom>
        </p:spPr>
        <p:txBody>
          <a:bodyPr vert="horz" lIns="0" tIns="0" rIns="0" bIns="0" rtlCol="0" anchor="b" anchorCtr="0"/>
          <a:lstStyle>
            <a:lvl1pPr algn="l">
              <a:defRPr sz="750" baseline="0">
                <a:solidFill>
                  <a:schemeClr val="tx1"/>
                </a:solidFill>
                <a:latin typeface="Arial Narrow" panose="020B0604020202020204" pitchFamily="34" charset="0"/>
                <a:cs typeface="Arial" panose="020B0604020202020204" pitchFamily="34" charset="0"/>
              </a:defRPr>
            </a:lvl1pPr>
          </a:lstStyle>
          <a:p>
            <a:endParaRPr lang="en-US" dirty="0"/>
          </a:p>
        </p:txBody>
      </p:sp>
      <p:sp>
        <p:nvSpPr>
          <p:cNvPr id="3" name="Content Placeholder 6">
            <a:extLst>
              <a:ext uri="{FF2B5EF4-FFF2-40B4-BE49-F238E27FC236}">
                <a16:creationId xmlns:a16="http://schemas.microsoft.com/office/drawing/2014/main" id="{FDC2A5CB-9EFF-5ADC-6C13-206A9F47EB52}"/>
              </a:ext>
            </a:extLst>
          </p:cNvPr>
          <p:cNvSpPr>
            <a:spLocks noGrp="1"/>
          </p:cNvSpPr>
          <p:nvPr>
            <p:ph sz="quarter" idx="16" hasCustomPrompt="1"/>
          </p:nvPr>
        </p:nvSpPr>
        <p:spPr>
          <a:xfrm>
            <a:off x="4645404" y="2309568"/>
            <a:ext cx="4235326" cy="3616033"/>
          </a:xfrm>
        </p:spPr>
        <p:txBody>
          <a:bodyPr/>
          <a:lstStyle>
            <a:lvl1pPr>
              <a:spcAft>
                <a:spcPts val="900"/>
              </a:spcAft>
              <a:defRPr sz="975" baseline="0"/>
            </a:lvl1pPr>
          </a:lstStyle>
          <a:p>
            <a:pPr lvl="0"/>
            <a:r>
              <a:rPr lang="en-US" noProof="0" dirty="0"/>
              <a:t>Click to add</a:t>
            </a:r>
          </a:p>
        </p:txBody>
      </p:sp>
    </p:spTree>
    <p:extLst>
      <p:ext uri="{BB962C8B-B14F-4D97-AF65-F5344CB8AC3E}">
        <p14:creationId xmlns:p14="http://schemas.microsoft.com/office/powerpoint/2010/main" val="310089636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5208607" y="0"/>
            <a:ext cx="3935393" cy="6858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1" name="Text Placeholder 12">
            <a:extLst>
              <a:ext uri="{FF2B5EF4-FFF2-40B4-BE49-F238E27FC236}">
                <a16:creationId xmlns:a16="http://schemas.microsoft.com/office/drawing/2014/main" id="{862DC7D2-FAE6-8F90-2061-B3F3353F544D}"/>
              </a:ext>
            </a:extLst>
          </p:cNvPr>
          <p:cNvSpPr>
            <a:spLocks noGrp="1"/>
          </p:cNvSpPr>
          <p:nvPr>
            <p:ph type="body" sz="quarter" idx="15" hasCustomPrompt="1"/>
          </p:nvPr>
        </p:nvSpPr>
        <p:spPr>
          <a:xfrm>
            <a:off x="5624513" y="601663"/>
            <a:ext cx="3074194"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618A3D5B-AD22-9226-C1A3-36D32FA3F8EB}"/>
              </a:ext>
            </a:extLst>
          </p:cNvPr>
          <p:cNvSpPr>
            <a:spLocks noGrp="1"/>
          </p:cNvSpPr>
          <p:nvPr>
            <p:ph type="body" sz="quarter" idx="16" hasCustomPrompt="1"/>
          </p:nvPr>
        </p:nvSpPr>
        <p:spPr>
          <a:xfrm>
            <a:off x="5624513" y="1547813"/>
            <a:ext cx="3074194"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4FC80205-CB4F-B546-D171-76492D7807F3}"/>
              </a:ext>
            </a:extLst>
          </p:cNvPr>
          <p:cNvSpPr txBox="1">
            <a:spLocks/>
          </p:cNvSpPr>
          <p:nvPr userDrawn="1"/>
        </p:nvSpPr>
        <p:spPr>
          <a:xfrm>
            <a:off x="1131910" y="6112897"/>
            <a:ext cx="315594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ADC0149E-9240-0175-50D5-DA4DB64D97AD}"/>
              </a:ext>
            </a:extLst>
          </p:cNvPr>
          <p:cNvSpPr>
            <a:spLocks noGrp="1"/>
          </p:cNvSpPr>
          <p:nvPr>
            <p:ph type="ftr" sz="quarter" idx="12"/>
          </p:nvPr>
        </p:nvSpPr>
        <p:spPr>
          <a:xfrm>
            <a:off x="1131910" y="5835966"/>
            <a:ext cx="30982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56454421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5208607" y="0"/>
            <a:ext cx="3935393" cy="68580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464753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4647530"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11" name="Text Placeholder 12">
            <a:extLst>
              <a:ext uri="{FF2B5EF4-FFF2-40B4-BE49-F238E27FC236}">
                <a16:creationId xmlns:a16="http://schemas.microsoft.com/office/drawing/2014/main" id="{E0EFC85C-17F4-D9EB-DB73-5EE97A8E4C00}"/>
              </a:ext>
            </a:extLst>
          </p:cNvPr>
          <p:cNvSpPr>
            <a:spLocks noGrp="1"/>
          </p:cNvSpPr>
          <p:nvPr>
            <p:ph type="body" sz="quarter" idx="15" hasCustomPrompt="1"/>
          </p:nvPr>
        </p:nvSpPr>
        <p:spPr>
          <a:xfrm>
            <a:off x="5624513" y="601663"/>
            <a:ext cx="3074194" cy="678934"/>
          </a:xfrm>
        </p:spPr>
        <p:txBody>
          <a:bodyPr anchor="b"/>
          <a:lstStyle>
            <a:lvl1pPr marL="0" indent="0">
              <a:buNone/>
              <a:defRPr sz="135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2" name="Text Placeholder 12">
            <a:extLst>
              <a:ext uri="{FF2B5EF4-FFF2-40B4-BE49-F238E27FC236}">
                <a16:creationId xmlns:a16="http://schemas.microsoft.com/office/drawing/2014/main" id="{4CA2C871-C393-1357-A078-7D31F3ACFB0D}"/>
              </a:ext>
            </a:extLst>
          </p:cNvPr>
          <p:cNvSpPr>
            <a:spLocks noGrp="1"/>
          </p:cNvSpPr>
          <p:nvPr>
            <p:ph type="body" sz="quarter" idx="16" hasCustomPrompt="1"/>
          </p:nvPr>
        </p:nvSpPr>
        <p:spPr>
          <a:xfrm>
            <a:off x="5624513" y="1547813"/>
            <a:ext cx="3074194"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C5997C88-7F30-7777-DC2A-C188F355E04E}"/>
              </a:ext>
            </a:extLst>
          </p:cNvPr>
          <p:cNvSpPr txBox="1">
            <a:spLocks/>
          </p:cNvSpPr>
          <p:nvPr userDrawn="1"/>
        </p:nvSpPr>
        <p:spPr>
          <a:xfrm>
            <a:off x="1131910" y="6112897"/>
            <a:ext cx="315594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1F934FBB-F064-CDF3-F4AA-0CB7C9FC5744}"/>
              </a:ext>
            </a:extLst>
          </p:cNvPr>
          <p:cNvSpPr>
            <a:spLocks noGrp="1"/>
          </p:cNvSpPr>
          <p:nvPr>
            <p:ph type="ftr" sz="quarter" idx="12"/>
          </p:nvPr>
        </p:nvSpPr>
        <p:spPr>
          <a:xfrm>
            <a:off x="1131910" y="5835966"/>
            <a:ext cx="30982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29787693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 One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5208607" y="0"/>
            <a:ext cx="3935393" cy="68580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2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4647530" cy="1188000"/>
          </a:xfrm>
        </p:spPr>
        <p:txBody>
          <a:bodyPr/>
          <a:lstStyle/>
          <a:p>
            <a:r>
              <a:rPr lang="en-US" dirty="0"/>
              <a:t>Click to add title</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0000" y="6160541"/>
            <a:ext cx="594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8604899" y="6410597"/>
            <a:ext cx="269409"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600" smtClean="0">
                <a:solidFill>
                  <a:schemeClr val="bg1"/>
                </a:solidFill>
              </a:rPr>
              <a:pPr/>
              <a:t>‹#›</a:t>
            </a:fld>
            <a:endParaRPr lang="en-US" sz="600" dirty="0">
              <a:solidFill>
                <a:schemeClr val="bg1"/>
              </a:solidFill>
            </a:endParaRPr>
          </a:p>
        </p:txBody>
      </p:sp>
      <p:sp>
        <p:nvSpPr>
          <p:cNvPr id="6" name="Footer Placeholder 3">
            <a:extLst>
              <a:ext uri="{FF2B5EF4-FFF2-40B4-BE49-F238E27FC236}">
                <a16:creationId xmlns:a16="http://schemas.microsoft.com/office/drawing/2014/main" id="{C5997C88-7F30-7777-DC2A-C188F355E04E}"/>
              </a:ext>
            </a:extLst>
          </p:cNvPr>
          <p:cNvSpPr txBox="1">
            <a:spLocks/>
          </p:cNvSpPr>
          <p:nvPr userDrawn="1"/>
        </p:nvSpPr>
        <p:spPr>
          <a:xfrm>
            <a:off x="1131910" y="6112897"/>
            <a:ext cx="315594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750" b="0" i="0" dirty="0">
                <a:solidFill>
                  <a:srgbClr val="333333"/>
                </a:solidFill>
                <a:latin typeface="Arial Narrow" panose="020B0604020202020204" pitchFamily="34" charset="0"/>
                <a:cs typeface="Arial Narrow" panose="020B0604020202020204" pitchFamily="34" charset="0"/>
              </a:rPr>
            </a:br>
            <a:r>
              <a:rPr lang="en-US" sz="75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1F934FBB-F064-CDF3-F4AA-0CB7C9FC5744}"/>
              </a:ext>
            </a:extLst>
          </p:cNvPr>
          <p:cNvSpPr>
            <a:spLocks noGrp="1"/>
          </p:cNvSpPr>
          <p:nvPr>
            <p:ph type="ftr" sz="quarter" idx="12"/>
          </p:nvPr>
        </p:nvSpPr>
        <p:spPr>
          <a:xfrm>
            <a:off x="1131910" y="5835966"/>
            <a:ext cx="3098258" cy="430177"/>
          </a:xfrm>
          <a:prstGeom prst="rect">
            <a:avLst/>
          </a:prstGeom>
        </p:spPr>
        <p:txBody>
          <a:bodyPr/>
          <a:lstStyle>
            <a:lvl1pPr>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73761427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87.xml"/><Relationship Id="rId21" Type="http://schemas.openxmlformats.org/officeDocument/2006/relationships/slideLayout" Target="../slideLayouts/slideLayout82.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63" Type="http://schemas.openxmlformats.org/officeDocument/2006/relationships/slideLayout" Target="../slideLayouts/slideLayout124.xml"/><Relationship Id="rId68" Type="http://schemas.openxmlformats.org/officeDocument/2006/relationships/slideLayout" Target="../slideLayouts/slideLayout129.xml"/><Relationship Id="rId84" Type="http://schemas.openxmlformats.org/officeDocument/2006/relationships/tags" Target="../tags/tag12.xml"/><Relationship Id="rId89" Type="http://schemas.openxmlformats.org/officeDocument/2006/relationships/tags" Target="../tags/tag17.xml"/><Relationship Id="rId16" Type="http://schemas.openxmlformats.org/officeDocument/2006/relationships/slideLayout" Target="../slideLayouts/slideLayout77.xml"/><Relationship Id="rId11" Type="http://schemas.openxmlformats.org/officeDocument/2006/relationships/slideLayout" Target="../slideLayouts/slideLayout72.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74" Type="http://schemas.openxmlformats.org/officeDocument/2006/relationships/tags" Target="../tags/tag2.xml"/><Relationship Id="rId79" Type="http://schemas.openxmlformats.org/officeDocument/2006/relationships/tags" Target="../tags/tag7.xml"/><Relationship Id="rId5" Type="http://schemas.openxmlformats.org/officeDocument/2006/relationships/slideLayout" Target="../slideLayouts/slideLayout66.xml"/><Relationship Id="rId90" Type="http://schemas.openxmlformats.org/officeDocument/2006/relationships/tags" Target="../tags/tag18.xml"/><Relationship Id="rId95" Type="http://schemas.openxmlformats.org/officeDocument/2006/relationships/tags" Target="../tags/tag23.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64" Type="http://schemas.openxmlformats.org/officeDocument/2006/relationships/slideLayout" Target="../slideLayouts/slideLayout125.xml"/><Relationship Id="rId69" Type="http://schemas.openxmlformats.org/officeDocument/2006/relationships/slideLayout" Target="../slideLayouts/slideLayout130.xml"/><Relationship Id="rId80" Type="http://schemas.openxmlformats.org/officeDocument/2006/relationships/tags" Target="../tags/tag8.xml"/><Relationship Id="rId85" Type="http://schemas.openxmlformats.org/officeDocument/2006/relationships/tags" Target="../tags/tag13.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67" Type="http://schemas.openxmlformats.org/officeDocument/2006/relationships/slideLayout" Target="../slideLayouts/slideLayout128.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slideLayout" Target="../slideLayouts/slideLayout123.xml"/><Relationship Id="rId70" Type="http://schemas.openxmlformats.org/officeDocument/2006/relationships/slideLayout" Target="../slideLayouts/slideLayout131.xml"/><Relationship Id="rId75" Type="http://schemas.openxmlformats.org/officeDocument/2006/relationships/tags" Target="../tags/tag3.xml"/><Relationship Id="rId83" Type="http://schemas.openxmlformats.org/officeDocument/2006/relationships/tags" Target="../tags/tag11.xml"/><Relationship Id="rId88" Type="http://schemas.openxmlformats.org/officeDocument/2006/relationships/tags" Target="../tags/tag16.xml"/><Relationship Id="rId91" Type="http://schemas.openxmlformats.org/officeDocument/2006/relationships/tags" Target="../tags/tag19.xml"/><Relationship Id="rId96" Type="http://schemas.openxmlformats.org/officeDocument/2006/relationships/image" Target="../media/image9.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65" Type="http://schemas.openxmlformats.org/officeDocument/2006/relationships/slideLayout" Target="../slideLayouts/slideLayout126.xml"/><Relationship Id="rId73" Type="http://schemas.openxmlformats.org/officeDocument/2006/relationships/tags" Target="../tags/tag1.xml"/><Relationship Id="rId78" Type="http://schemas.openxmlformats.org/officeDocument/2006/relationships/tags" Target="../tags/tag6.xml"/><Relationship Id="rId81" Type="http://schemas.openxmlformats.org/officeDocument/2006/relationships/tags" Target="../tags/tag9.xml"/><Relationship Id="rId86" Type="http://schemas.openxmlformats.org/officeDocument/2006/relationships/tags" Target="../tags/tag14.xml"/><Relationship Id="rId94" Type="http://schemas.openxmlformats.org/officeDocument/2006/relationships/tags" Target="../tags/tag2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9" Type="http://schemas.openxmlformats.org/officeDocument/2006/relationships/slideLayout" Target="../slideLayouts/slideLayout100.xml"/><Relationship Id="rId34" Type="http://schemas.openxmlformats.org/officeDocument/2006/relationships/slideLayout" Target="../slideLayouts/slideLayout95.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76" Type="http://schemas.openxmlformats.org/officeDocument/2006/relationships/tags" Target="../tags/tag4.xml"/><Relationship Id="rId97" Type="http://schemas.openxmlformats.org/officeDocument/2006/relationships/image" Target="../media/image10.svg"/><Relationship Id="rId7" Type="http://schemas.openxmlformats.org/officeDocument/2006/relationships/slideLayout" Target="../slideLayouts/slideLayout68.xml"/><Relationship Id="rId71" Type="http://schemas.openxmlformats.org/officeDocument/2006/relationships/slideLayout" Target="../slideLayouts/slideLayout132.xml"/><Relationship Id="rId92" Type="http://schemas.openxmlformats.org/officeDocument/2006/relationships/tags" Target="../tags/tag20.xml"/><Relationship Id="rId2" Type="http://schemas.openxmlformats.org/officeDocument/2006/relationships/slideLayout" Target="../slideLayouts/slideLayout63.xml"/><Relationship Id="rId29" Type="http://schemas.openxmlformats.org/officeDocument/2006/relationships/slideLayout" Target="../slideLayouts/slideLayout90.xml"/><Relationship Id="rId24" Type="http://schemas.openxmlformats.org/officeDocument/2006/relationships/slideLayout" Target="../slideLayouts/slideLayout85.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66" Type="http://schemas.openxmlformats.org/officeDocument/2006/relationships/slideLayout" Target="../slideLayouts/slideLayout127.xml"/><Relationship Id="rId87" Type="http://schemas.openxmlformats.org/officeDocument/2006/relationships/tags" Target="../tags/tag15.xml"/><Relationship Id="rId61" Type="http://schemas.openxmlformats.org/officeDocument/2006/relationships/slideLayout" Target="../slideLayouts/slideLayout122.xml"/><Relationship Id="rId82" Type="http://schemas.openxmlformats.org/officeDocument/2006/relationships/tags" Target="../tags/tag10.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56" Type="http://schemas.openxmlformats.org/officeDocument/2006/relationships/slideLayout" Target="../slideLayouts/slideLayout117.xml"/><Relationship Id="rId77" Type="http://schemas.openxmlformats.org/officeDocument/2006/relationships/tags" Target="../tags/tag5.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72" Type="http://schemas.openxmlformats.org/officeDocument/2006/relationships/theme" Target="../theme/theme3.xml"/><Relationship Id="rId93" Type="http://schemas.openxmlformats.org/officeDocument/2006/relationships/tags" Target="../tags/tag21.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58.xml"/><Relationship Id="rId21" Type="http://schemas.openxmlformats.org/officeDocument/2006/relationships/slideLayout" Target="../slideLayouts/slideLayout153.xml"/><Relationship Id="rId42" Type="http://schemas.openxmlformats.org/officeDocument/2006/relationships/slideLayout" Target="../slideLayouts/slideLayout174.xml"/><Relationship Id="rId47" Type="http://schemas.openxmlformats.org/officeDocument/2006/relationships/slideLayout" Target="../slideLayouts/slideLayout179.xml"/><Relationship Id="rId63" Type="http://schemas.openxmlformats.org/officeDocument/2006/relationships/slideLayout" Target="../slideLayouts/slideLayout195.xml"/><Relationship Id="rId68" Type="http://schemas.openxmlformats.org/officeDocument/2006/relationships/tags" Target="../tags/tag25.xml"/><Relationship Id="rId84" Type="http://schemas.openxmlformats.org/officeDocument/2006/relationships/tags" Target="../tags/tag41.xml"/><Relationship Id="rId89" Type="http://schemas.openxmlformats.org/officeDocument/2006/relationships/tags" Target="../tags/tag46.xml"/><Relationship Id="rId16" Type="http://schemas.openxmlformats.org/officeDocument/2006/relationships/slideLayout" Target="../slideLayouts/slideLayout148.xml"/><Relationship Id="rId11" Type="http://schemas.openxmlformats.org/officeDocument/2006/relationships/slideLayout" Target="../slideLayouts/slideLayout143.xml"/><Relationship Id="rId32" Type="http://schemas.openxmlformats.org/officeDocument/2006/relationships/slideLayout" Target="../slideLayouts/slideLayout164.xml"/><Relationship Id="rId37" Type="http://schemas.openxmlformats.org/officeDocument/2006/relationships/slideLayout" Target="../slideLayouts/slideLayout169.xml"/><Relationship Id="rId53" Type="http://schemas.openxmlformats.org/officeDocument/2006/relationships/slideLayout" Target="../slideLayouts/slideLayout185.xml"/><Relationship Id="rId58" Type="http://schemas.openxmlformats.org/officeDocument/2006/relationships/slideLayout" Target="../slideLayouts/slideLayout190.xml"/><Relationship Id="rId74" Type="http://schemas.openxmlformats.org/officeDocument/2006/relationships/tags" Target="../tags/tag31.xml"/><Relationship Id="rId79" Type="http://schemas.openxmlformats.org/officeDocument/2006/relationships/tags" Target="../tags/tag36.xml"/><Relationship Id="rId5" Type="http://schemas.openxmlformats.org/officeDocument/2006/relationships/slideLayout" Target="../slideLayouts/slideLayout137.xml"/><Relationship Id="rId90" Type="http://schemas.openxmlformats.org/officeDocument/2006/relationships/image" Target="../media/image9.png"/><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 Id="rId35" Type="http://schemas.openxmlformats.org/officeDocument/2006/relationships/slideLayout" Target="../slideLayouts/slideLayout167.xml"/><Relationship Id="rId43" Type="http://schemas.openxmlformats.org/officeDocument/2006/relationships/slideLayout" Target="../slideLayouts/slideLayout175.xml"/><Relationship Id="rId48" Type="http://schemas.openxmlformats.org/officeDocument/2006/relationships/slideLayout" Target="../slideLayouts/slideLayout180.xml"/><Relationship Id="rId56" Type="http://schemas.openxmlformats.org/officeDocument/2006/relationships/slideLayout" Target="../slideLayouts/slideLayout188.xml"/><Relationship Id="rId64" Type="http://schemas.openxmlformats.org/officeDocument/2006/relationships/slideLayout" Target="../slideLayouts/slideLayout196.xml"/><Relationship Id="rId69" Type="http://schemas.openxmlformats.org/officeDocument/2006/relationships/tags" Target="../tags/tag26.xml"/><Relationship Id="rId77" Type="http://schemas.openxmlformats.org/officeDocument/2006/relationships/tags" Target="../tags/tag34.xml"/><Relationship Id="rId8" Type="http://schemas.openxmlformats.org/officeDocument/2006/relationships/slideLayout" Target="../slideLayouts/slideLayout140.xml"/><Relationship Id="rId51" Type="http://schemas.openxmlformats.org/officeDocument/2006/relationships/slideLayout" Target="../slideLayouts/slideLayout183.xml"/><Relationship Id="rId72" Type="http://schemas.openxmlformats.org/officeDocument/2006/relationships/tags" Target="../tags/tag29.xml"/><Relationship Id="rId80" Type="http://schemas.openxmlformats.org/officeDocument/2006/relationships/tags" Target="../tags/tag37.xml"/><Relationship Id="rId85" Type="http://schemas.openxmlformats.org/officeDocument/2006/relationships/tags" Target="../tags/tag42.xml"/><Relationship Id="rId3" Type="http://schemas.openxmlformats.org/officeDocument/2006/relationships/slideLayout" Target="../slideLayouts/slideLayout135.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38" Type="http://schemas.openxmlformats.org/officeDocument/2006/relationships/slideLayout" Target="../slideLayouts/slideLayout170.xml"/><Relationship Id="rId46" Type="http://schemas.openxmlformats.org/officeDocument/2006/relationships/slideLayout" Target="../slideLayouts/slideLayout178.xml"/><Relationship Id="rId59" Type="http://schemas.openxmlformats.org/officeDocument/2006/relationships/slideLayout" Target="../slideLayouts/slideLayout191.xml"/><Relationship Id="rId67" Type="http://schemas.openxmlformats.org/officeDocument/2006/relationships/tags" Target="../tags/tag24.xml"/><Relationship Id="rId20" Type="http://schemas.openxmlformats.org/officeDocument/2006/relationships/slideLayout" Target="../slideLayouts/slideLayout152.xml"/><Relationship Id="rId41" Type="http://schemas.openxmlformats.org/officeDocument/2006/relationships/slideLayout" Target="../slideLayouts/slideLayout173.xml"/><Relationship Id="rId54" Type="http://schemas.openxmlformats.org/officeDocument/2006/relationships/slideLayout" Target="../slideLayouts/slideLayout186.xml"/><Relationship Id="rId62" Type="http://schemas.openxmlformats.org/officeDocument/2006/relationships/slideLayout" Target="../slideLayouts/slideLayout194.xml"/><Relationship Id="rId70" Type="http://schemas.openxmlformats.org/officeDocument/2006/relationships/tags" Target="../tags/tag27.xml"/><Relationship Id="rId75" Type="http://schemas.openxmlformats.org/officeDocument/2006/relationships/tags" Target="../tags/tag32.xml"/><Relationship Id="rId83" Type="http://schemas.openxmlformats.org/officeDocument/2006/relationships/tags" Target="../tags/tag40.xml"/><Relationship Id="rId88" Type="http://schemas.openxmlformats.org/officeDocument/2006/relationships/tags" Target="../tags/tag45.xml"/><Relationship Id="rId91" Type="http://schemas.openxmlformats.org/officeDocument/2006/relationships/image" Target="../media/image10.sv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slideLayout" Target="../slideLayouts/slideLayout168.xml"/><Relationship Id="rId49" Type="http://schemas.openxmlformats.org/officeDocument/2006/relationships/slideLayout" Target="../slideLayouts/slideLayout181.xml"/><Relationship Id="rId57" Type="http://schemas.openxmlformats.org/officeDocument/2006/relationships/slideLayout" Target="../slideLayouts/slideLayout189.xml"/><Relationship Id="rId10" Type="http://schemas.openxmlformats.org/officeDocument/2006/relationships/slideLayout" Target="../slideLayouts/slideLayout142.xml"/><Relationship Id="rId31" Type="http://schemas.openxmlformats.org/officeDocument/2006/relationships/slideLayout" Target="../slideLayouts/slideLayout163.xml"/><Relationship Id="rId44" Type="http://schemas.openxmlformats.org/officeDocument/2006/relationships/slideLayout" Target="../slideLayouts/slideLayout176.xml"/><Relationship Id="rId52" Type="http://schemas.openxmlformats.org/officeDocument/2006/relationships/slideLayout" Target="../slideLayouts/slideLayout184.xml"/><Relationship Id="rId60" Type="http://schemas.openxmlformats.org/officeDocument/2006/relationships/slideLayout" Target="../slideLayouts/slideLayout192.xml"/><Relationship Id="rId65" Type="http://schemas.openxmlformats.org/officeDocument/2006/relationships/slideLayout" Target="../slideLayouts/slideLayout197.xml"/><Relationship Id="rId73" Type="http://schemas.openxmlformats.org/officeDocument/2006/relationships/tags" Target="../tags/tag30.xml"/><Relationship Id="rId78" Type="http://schemas.openxmlformats.org/officeDocument/2006/relationships/tags" Target="../tags/tag35.xml"/><Relationship Id="rId81" Type="http://schemas.openxmlformats.org/officeDocument/2006/relationships/tags" Target="../tags/tag38.xml"/><Relationship Id="rId86" Type="http://schemas.openxmlformats.org/officeDocument/2006/relationships/tags" Target="../tags/tag43.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9" Type="http://schemas.openxmlformats.org/officeDocument/2006/relationships/slideLayout" Target="../slideLayouts/slideLayout171.xml"/><Relationship Id="rId34" Type="http://schemas.openxmlformats.org/officeDocument/2006/relationships/slideLayout" Target="../slideLayouts/slideLayout166.xml"/><Relationship Id="rId50" Type="http://schemas.openxmlformats.org/officeDocument/2006/relationships/slideLayout" Target="../slideLayouts/slideLayout182.xml"/><Relationship Id="rId55" Type="http://schemas.openxmlformats.org/officeDocument/2006/relationships/slideLayout" Target="../slideLayouts/slideLayout187.xml"/><Relationship Id="rId76" Type="http://schemas.openxmlformats.org/officeDocument/2006/relationships/tags" Target="../tags/tag33.xml"/><Relationship Id="rId7" Type="http://schemas.openxmlformats.org/officeDocument/2006/relationships/slideLayout" Target="../slideLayouts/slideLayout139.xml"/><Relationship Id="rId71" Type="http://schemas.openxmlformats.org/officeDocument/2006/relationships/tags" Target="../tags/tag28.xml"/><Relationship Id="rId2" Type="http://schemas.openxmlformats.org/officeDocument/2006/relationships/slideLayout" Target="../slideLayouts/slideLayout134.xml"/><Relationship Id="rId29" Type="http://schemas.openxmlformats.org/officeDocument/2006/relationships/slideLayout" Target="../slideLayouts/slideLayout161.xml"/><Relationship Id="rId24" Type="http://schemas.openxmlformats.org/officeDocument/2006/relationships/slideLayout" Target="../slideLayouts/slideLayout156.xml"/><Relationship Id="rId40" Type="http://schemas.openxmlformats.org/officeDocument/2006/relationships/slideLayout" Target="../slideLayouts/slideLayout172.xml"/><Relationship Id="rId45" Type="http://schemas.openxmlformats.org/officeDocument/2006/relationships/slideLayout" Target="../slideLayouts/slideLayout177.xml"/><Relationship Id="rId66" Type="http://schemas.openxmlformats.org/officeDocument/2006/relationships/theme" Target="../theme/theme4.xml"/><Relationship Id="rId87" Type="http://schemas.openxmlformats.org/officeDocument/2006/relationships/tags" Target="../tags/tag44.xml"/><Relationship Id="rId61" Type="http://schemas.openxmlformats.org/officeDocument/2006/relationships/slideLayout" Target="../slideLayouts/slideLayout193.xml"/><Relationship Id="rId82" Type="http://schemas.openxmlformats.org/officeDocument/2006/relationships/tags" Target="../tags/tag39.xml"/><Relationship Id="rId19" Type="http://schemas.openxmlformats.org/officeDocument/2006/relationships/slideLayout" Target="../slideLayouts/slideLayout1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3" Type="http://schemas.openxmlformats.org/officeDocument/2006/relationships/slideLayout" Target="../slideLayouts/slideLayout200.xml"/><Relationship Id="rId21" Type="http://schemas.openxmlformats.org/officeDocument/2006/relationships/slideLayout" Target="../slideLayouts/slideLayout218.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slideLayout" Target="../slideLayouts/slideLayout217.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19" Type="http://schemas.openxmlformats.org/officeDocument/2006/relationships/slideLayout" Target="../slideLayouts/slideLayout216.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86A28BA-F52E-4A52-9DF8-C19397DD7245}"/>
              </a:ext>
            </a:extLst>
          </p:cNvPr>
          <p:cNvSpPr>
            <a:spLocks noGrp="1"/>
          </p:cNvSpPr>
          <p:nvPr>
            <p:ph type="title"/>
          </p:nvPr>
        </p:nvSpPr>
        <p:spPr>
          <a:xfrm>
            <a:off x="683453" y="548640"/>
            <a:ext cx="7772400" cy="1088136"/>
          </a:xfrm>
          <a:prstGeom prst="rect">
            <a:avLst/>
          </a:prstGeom>
        </p:spPr>
        <p:txBody>
          <a:bodyPr vert="horz" lIns="0" tIns="0" rIns="0" bIns="0" rtlCol="0" anchor="b">
            <a:normAutofit/>
          </a:body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755CFAC5-8E2D-4C1D-8582-4069F1760F9F}"/>
              </a:ext>
            </a:extLst>
          </p:cNvPr>
          <p:cNvSpPr>
            <a:spLocks noGrp="1"/>
          </p:cNvSpPr>
          <p:nvPr>
            <p:ph type="body" idx="1"/>
          </p:nvPr>
        </p:nvSpPr>
        <p:spPr>
          <a:xfrm>
            <a:off x="685800" y="1828800"/>
            <a:ext cx="7772400" cy="44805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04697A80-9F7F-4DA8-A268-BD34BC2F9CB4}"/>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D35400C-4F0D-4594-8A06-954C551BD310}"/>
              </a:ext>
            </a:extLst>
          </p:cNvPr>
          <p:cNvSpPr txBox="1"/>
          <p:nvPr userDrawn="1"/>
        </p:nvSpPr>
        <p:spPr>
          <a:xfrm>
            <a:off x="8305800" y="6464171"/>
            <a:ext cx="197944" cy="215444"/>
          </a:xfrm>
          <a:prstGeom prst="rect">
            <a:avLst/>
          </a:prstGeom>
          <a:noFill/>
        </p:spPr>
        <p:txBody>
          <a:bodyPr wrap="square" lIns="0" rIns="0" rtlCol="0" anchor="ctr">
            <a:spAutoFit/>
          </a:bodyPr>
          <a:lstStyle/>
          <a:p>
            <a:pPr algn="r"/>
            <a:fld id="{CC445941-74CC-4112-9061-4DB01C9C0019}" type="slidenum">
              <a:rPr lang="en-US" sz="800" smtClean="0"/>
              <a:pPr algn="r"/>
              <a:t>‹#›</a:t>
            </a:fld>
            <a:endParaRPr lang="en-US" sz="800" dirty="0"/>
          </a:p>
        </p:txBody>
      </p:sp>
      <p:sp>
        <p:nvSpPr>
          <p:cNvPr id="17" name="Text Placeholder 8">
            <a:extLst>
              <a:ext uri="{FF2B5EF4-FFF2-40B4-BE49-F238E27FC236}">
                <a16:creationId xmlns:a16="http://schemas.microsoft.com/office/drawing/2014/main" id="{BA16A121-C62D-416A-99FE-D82CE1E34184}"/>
              </a:ext>
            </a:extLst>
          </p:cNvPr>
          <p:cNvSpPr txBox="1">
            <a:spLocks/>
          </p:cNvSpPr>
          <p:nvPr userDrawn="1"/>
        </p:nvSpPr>
        <p:spPr>
          <a:xfrm>
            <a:off x="6657975" y="6460401"/>
            <a:ext cx="1683179" cy="219456"/>
          </a:xfrm>
          <a:prstGeom prst="rect">
            <a:avLst/>
          </a:prstGeom>
        </p:spPr>
        <p:txBody>
          <a:bodyPr lIns="0" r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tx1"/>
                </a:solidFill>
              </a:rPr>
              <a:t>LOCKTON COMPANIES  |</a:t>
            </a:r>
          </a:p>
        </p:txBody>
      </p:sp>
    </p:spTree>
    <p:extLst>
      <p:ext uri="{BB962C8B-B14F-4D97-AF65-F5344CB8AC3E}">
        <p14:creationId xmlns:p14="http://schemas.microsoft.com/office/powerpoint/2010/main" val="4073831602"/>
      </p:ext>
    </p:extLst>
  </p:cSld>
  <p:clrMap bg1="lt1" tx1="dk1" bg2="lt2" tx2="dk2" accent1="accent1" accent2="accent2" accent3="accent3" accent4="accent4" accent5="accent5" accent6="accent6" hlink="hlink" folHlink="folHlink"/>
  <p:sldLayoutIdLst>
    <p:sldLayoutId id="2147483681" r:id="rId1"/>
    <p:sldLayoutId id="2147483703" r:id="rId2"/>
    <p:sldLayoutId id="2147483680" r:id="rId3"/>
    <p:sldLayoutId id="2147483702" r:id="rId4"/>
    <p:sldLayoutId id="2147483682" r:id="rId5"/>
    <p:sldLayoutId id="2147483683" r:id="rId6"/>
    <p:sldLayoutId id="2147483698" r:id="rId7"/>
    <p:sldLayoutId id="2147483699" r:id="rId8"/>
    <p:sldLayoutId id="2147483671" r:id="rId9"/>
    <p:sldLayoutId id="2147483686" r:id="rId10"/>
    <p:sldLayoutId id="2147483707" r:id="rId11"/>
    <p:sldLayoutId id="2147483717" r:id="rId12"/>
    <p:sldLayoutId id="2147483706" r:id="rId13"/>
    <p:sldLayoutId id="2147483718" r:id="rId14"/>
    <p:sldLayoutId id="2147483650" r:id="rId15"/>
    <p:sldLayoutId id="2147483719" r:id="rId16"/>
    <p:sldLayoutId id="2147483678" r:id="rId17"/>
    <p:sldLayoutId id="2147483652" r:id="rId18"/>
    <p:sldLayoutId id="2147483679" r:id="rId19"/>
    <p:sldLayoutId id="2147483710" r:id="rId20"/>
    <p:sldLayoutId id="2147483720" r:id="rId21"/>
    <p:sldLayoutId id="2147483714" r:id="rId22"/>
    <p:sldLayoutId id="2147483721" r:id="rId23"/>
    <p:sldLayoutId id="2147483694" r:id="rId24"/>
    <p:sldLayoutId id="2147483716" r:id="rId25"/>
    <p:sldLayoutId id="2147483722" r:id="rId26"/>
    <p:sldLayoutId id="2147483693" r:id="rId27"/>
    <p:sldLayoutId id="2147483685" r:id="rId28"/>
    <p:sldLayoutId id="2147483687" r:id="rId29"/>
    <p:sldLayoutId id="2147483673" r:id="rId30"/>
    <p:sldLayoutId id="2147483674" r:id="rId31"/>
    <p:sldLayoutId id="2147483691" r:id="rId32"/>
    <p:sldLayoutId id="2147483692" r:id="rId33"/>
    <p:sldLayoutId id="2147483675" r:id="rId34"/>
    <p:sldLayoutId id="2147483709" r:id="rId35"/>
    <p:sldLayoutId id="2147483668" r:id="rId36"/>
    <p:sldLayoutId id="2147483670" r:id="rId37"/>
    <p:sldLayoutId id="2147483676" r:id="rId38"/>
    <p:sldLayoutId id="2147483712" r:id="rId39"/>
    <p:sldLayoutId id="2147483723" r:id="rId40"/>
    <p:sldLayoutId id="2147483677" r:id="rId41"/>
    <p:sldLayoutId id="2147483701" r:id="rId42"/>
  </p:sldLayoutIdLst>
  <p:hf sldNum="0" hdr="0" dt="0"/>
  <p:txStyles>
    <p:titleStyle>
      <a:lvl1pPr algn="l" defTabSz="914400" rtl="0" eaLnBrk="1" latinLnBrk="0" hangingPunct="1">
        <a:spcBef>
          <a:spcPct val="0"/>
        </a:spcBef>
        <a:buNone/>
        <a:defRPr sz="3600" i="1" kern="1200">
          <a:solidFill>
            <a:schemeClr val="tx1"/>
          </a:solidFill>
          <a:latin typeface="Garamond" panose="02020404030301010803" pitchFamily="18" charset="0"/>
          <a:ea typeface="+mj-ea"/>
          <a:cs typeface="+mj-cs"/>
        </a:defRPr>
      </a:lvl1pPr>
    </p:titleStyle>
    <p:bodyStyle>
      <a:lvl1pPr marL="192024" marR="0" indent="-192024"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6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600" kern="1200">
          <a:solidFill>
            <a:schemeClr val="tx1"/>
          </a:solidFill>
          <a:latin typeface="+mn-lt"/>
          <a:ea typeface="+mn-ea"/>
          <a:cs typeface="+mn-cs"/>
        </a:defRPr>
      </a:lvl2pPr>
      <a:lvl3pPr marL="649224" marR="0" indent="-192024"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6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600" kern="1200">
          <a:solidFill>
            <a:schemeClr val="tx1"/>
          </a:solidFill>
          <a:latin typeface="+mn-lt"/>
          <a:ea typeface="+mn-ea"/>
          <a:cs typeface="+mn-cs"/>
        </a:defRPr>
      </a:lvl4pPr>
      <a:lvl5pPr marL="1106424" marR="0" indent="-192024"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5328" userDrawn="1">
          <p15:clr>
            <a:srgbClr val="F26B43"/>
          </p15:clr>
        </p15:guide>
        <p15:guide id="3" orient="horz" pos="1152" userDrawn="1">
          <p15:clr>
            <a:srgbClr val="F26B43"/>
          </p15:clr>
        </p15:guide>
        <p15:guide id="4" orient="horz" pos="1032" userDrawn="1">
          <p15:clr>
            <a:srgbClr val="F26B43"/>
          </p15:clr>
        </p15:guide>
        <p15:guide id="5"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A711858-0466-4E30-9B46-EB8D7283F44D}" type="datetime1">
              <a:rPr lang="en-US" smtClean="0"/>
              <a:t>10/31/2023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A728A87-0D1A-4DCF-B50A-4504E583DBB1}"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03592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897" r:id="rId12"/>
    <p:sldLayoutId id="2147483921" r:id="rId13"/>
    <p:sldLayoutId id="2147483922" r:id="rId14"/>
    <p:sldLayoutId id="2147483923" r:id="rId15"/>
    <p:sldLayoutId id="2147483924" r:id="rId16"/>
    <p:sldLayoutId id="2147483925" r:id="rId17"/>
    <p:sldLayoutId id="2147483926" r:id="rId18"/>
    <p:sldLayoutId id="2147483927" r:id="rId19"/>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33" name="Group guide" hidden="1">
            <a:extLst>
              <a:ext uri="{FF2B5EF4-FFF2-40B4-BE49-F238E27FC236}">
                <a16:creationId xmlns:a16="http://schemas.microsoft.com/office/drawing/2014/main" id="{AF56D866-B789-C130-77E4-8967E377B6C7}"/>
              </a:ext>
            </a:extLst>
          </p:cNvPr>
          <p:cNvGrpSpPr/>
          <p:nvPr userDrawn="1"/>
        </p:nvGrpSpPr>
        <p:grpSpPr>
          <a:xfrm>
            <a:off x="270000" y="359998"/>
            <a:ext cx="8601441" cy="6138003"/>
            <a:chOff x="360000" y="359997"/>
            <a:chExt cx="11468588" cy="6138003"/>
          </a:xfrm>
        </p:grpSpPr>
        <p:sp>
          <p:nvSpPr>
            <p:cNvPr id="6" name="C">
              <a:extLst>
                <a:ext uri="{FF2B5EF4-FFF2-40B4-BE49-F238E27FC236}">
                  <a16:creationId xmlns:a16="http://schemas.microsoft.com/office/drawing/2014/main" id="{1C4B9106-8C42-4FD6-BE41-D1A11D08B0DE}"/>
                </a:ext>
              </a:extLst>
            </p:cNvPr>
            <p:cNvSpPr/>
            <p:nvPr userDrawn="1">
              <p:custDataLst>
                <p:tags r:id="rId73"/>
              </p:custDataLst>
            </p:nvPr>
          </p:nvSpPr>
          <p:spPr>
            <a:xfrm>
              <a:off x="360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12" name="1-">
              <a:extLst>
                <a:ext uri="{FF2B5EF4-FFF2-40B4-BE49-F238E27FC236}">
                  <a16:creationId xmlns:a16="http://schemas.microsoft.com/office/drawing/2014/main" id="{881042B9-FC01-4F98-ACD8-49BC2F3E922C}"/>
                </a:ext>
              </a:extLst>
            </p:cNvPr>
            <p:cNvSpPr/>
            <p:nvPr userDrawn="1">
              <p:custDataLst>
                <p:tags r:id="rId74"/>
              </p:custDataLst>
            </p:nvPr>
          </p:nvSpPr>
          <p:spPr>
            <a:xfrm>
              <a:off x="1151000" y="360000"/>
              <a:ext cx="18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14" name="C">
              <a:extLst>
                <a:ext uri="{FF2B5EF4-FFF2-40B4-BE49-F238E27FC236}">
                  <a16:creationId xmlns:a16="http://schemas.microsoft.com/office/drawing/2014/main" id="{59C7C277-9424-433C-8660-29713F1B7FB3}"/>
                </a:ext>
              </a:extLst>
            </p:cNvPr>
            <p:cNvSpPr/>
            <p:nvPr userDrawn="1">
              <p:custDataLst>
                <p:tags r:id="rId75"/>
              </p:custDataLst>
            </p:nvPr>
          </p:nvSpPr>
          <p:spPr>
            <a:xfrm>
              <a:off x="1103758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16" name="1">
              <a:extLst>
                <a:ext uri="{FF2B5EF4-FFF2-40B4-BE49-F238E27FC236}">
                  <a16:creationId xmlns:a16="http://schemas.microsoft.com/office/drawing/2014/main" id="{AD6D570A-8EAB-4316-A81F-BA83274CE3DF}"/>
                </a:ext>
              </a:extLst>
            </p:cNvPr>
            <p:cNvSpPr/>
            <p:nvPr userDrawn="1">
              <p:custDataLst>
                <p:tags r:id="rId76"/>
              </p:custDataLst>
            </p:nvPr>
          </p:nvSpPr>
          <p:spPr>
            <a:xfrm>
              <a:off x="2123710" y="359997"/>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18" name="C">
              <a:extLst>
                <a:ext uri="{FF2B5EF4-FFF2-40B4-BE49-F238E27FC236}">
                  <a16:creationId xmlns:a16="http://schemas.microsoft.com/office/drawing/2014/main" id="{AF9B7D13-D0E0-4CE3-8CA5-02630940ED38}"/>
                </a:ext>
              </a:extLst>
            </p:cNvPr>
            <p:cNvSpPr/>
            <p:nvPr userDrawn="1">
              <p:custDataLst>
                <p:tags r:id="rId77"/>
              </p:custDataLst>
            </p:nvPr>
          </p:nvSpPr>
          <p:spPr>
            <a:xfrm>
              <a:off x="10068154"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20" name="1">
              <a:extLst>
                <a:ext uri="{FF2B5EF4-FFF2-40B4-BE49-F238E27FC236}">
                  <a16:creationId xmlns:a16="http://schemas.microsoft.com/office/drawing/2014/main" id="{033FDCAC-185D-4077-BE01-7E2E533BA124}"/>
                </a:ext>
              </a:extLst>
            </p:cNvPr>
            <p:cNvSpPr/>
            <p:nvPr userDrawn="1">
              <p:custDataLst>
                <p:tags r:id="rId78"/>
              </p:custDataLst>
            </p:nvPr>
          </p:nvSpPr>
          <p:spPr>
            <a:xfrm>
              <a:off x="309300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22" name="C">
              <a:extLst>
                <a:ext uri="{FF2B5EF4-FFF2-40B4-BE49-F238E27FC236}">
                  <a16:creationId xmlns:a16="http://schemas.microsoft.com/office/drawing/2014/main" id="{59D95ABC-476B-43DD-B11D-841FD1CCCE12}"/>
                </a:ext>
              </a:extLst>
            </p:cNvPr>
            <p:cNvSpPr/>
            <p:nvPr userDrawn="1">
              <p:custDataLst>
                <p:tags r:id="rId79"/>
              </p:custDataLst>
            </p:nvPr>
          </p:nvSpPr>
          <p:spPr>
            <a:xfrm>
              <a:off x="909820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24" name="1">
              <a:extLst>
                <a:ext uri="{FF2B5EF4-FFF2-40B4-BE49-F238E27FC236}">
                  <a16:creationId xmlns:a16="http://schemas.microsoft.com/office/drawing/2014/main" id="{5786BE75-81AB-4139-B2E5-FC8F4EB28B66}"/>
                </a:ext>
              </a:extLst>
            </p:cNvPr>
            <p:cNvSpPr/>
            <p:nvPr userDrawn="1">
              <p:custDataLst>
                <p:tags r:id="rId80"/>
              </p:custDataLst>
            </p:nvPr>
          </p:nvSpPr>
          <p:spPr>
            <a:xfrm>
              <a:off x="4064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26" name="C">
              <a:extLst>
                <a:ext uri="{FF2B5EF4-FFF2-40B4-BE49-F238E27FC236}">
                  <a16:creationId xmlns:a16="http://schemas.microsoft.com/office/drawing/2014/main" id="{129A9A3B-B084-4187-8ACA-4F0D6C08FE4E}"/>
                </a:ext>
              </a:extLst>
            </p:cNvPr>
            <p:cNvSpPr/>
            <p:nvPr userDrawn="1">
              <p:custDataLst>
                <p:tags r:id="rId81"/>
              </p:custDataLst>
            </p:nvPr>
          </p:nvSpPr>
          <p:spPr>
            <a:xfrm>
              <a:off x="8128823"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28" name="1">
              <a:extLst>
                <a:ext uri="{FF2B5EF4-FFF2-40B4-BE49-F238E27FC236}">
                  <a16:creationId xmlns:a16="http://schemas.microsoft.com/office/drawing/2014/main" id="{DEC24EF5-2922-409A-98A1-4BE1189C8532}"/>
                </a:ext>
              </a:extLst>
            </p:cNvPr>
            <p:cNvSpPr/>
            <p:nvPr userDrawn="1">
              <p:custDataLst>
                <p:tags r:id="rId82"/>
              </p:custDataLst>
            </p:nvPr>
          </p:nvSpPr>
          <p:spPr>
            <a:xfrm>
              <a:off x="5035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30" name="C">
              <a:extLst>
                <a:ext uri="{FF2B5EF4-FFF2-40B4-BE49-F238E27FC236}">
                  <a16:creationId xmlns:a16="http://schemas.microsoft.com/office/drawing/2014/main" id="{9E90051A-07FE-4055-B29A-3240854D0EDD}"/>
                </a:ext>
              </a:extLst>
            </p:cNvPr>
            <p:cNvSpPr/>
            <p:nvPr userDrawn="1">
              <p:custDataLst>
                <p:tags r:id="rId83"/>
              </p:custDataLst>
            </p:nvPr>
          </p:nvSpPr>
          <p:spPr>
            <a:xfrm>
              <a:off x="715732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32" name="1">
              <a:extLst>
                <a:ext uri="{FF2B5EF4-FFF2-40B4-BE49-F238E27FC236}">
                  <a16:creationId xmlns:a16="http://schemas.microsoft.com/office/drawing/2014/main" id="{A3700F78-6579-4287-82B2-6DFA45008FBC}"/>
                </a:ext>
              </a:extLst>
            </p:cNvPr>
            <p:cNvSpPr/>
            <p:nvPr userDrawn="1">
              <p:custDataLst>
                <p:tags r:id="rId84"/>
              </p:custDataLst>
            </p:nvPr>
          </p:nvSpPr>
          <p:spPr>
            <a:xfrm>
              <a:off x="6007384"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34" name="C">
              <a:extLst>
                <a:ext uri="{FF2B5EF4-FFF2-40B4-BE49-F238E27FC236}">
                  <a16:creationId xmlns:a16="http://schemas.microsoft.com/office/drawing/2014/main" id="{1DA00B94-1AAF-46A9-9411-BB34A0426C6A}"/>
                </a:ext>
              </a:extLst>
            </p:cNvPr>
            <p:cNvSpPr/>
            <p:nvPr userDrawn="1">
              <p:custDataLst>
                <p:tags r:id="rId85"/>
              </p:custDataLst>
            </p:nvPr>
          </p:nvSpPr>
          <p:spPr>
            <a:xfrm>
              <a:off x="618604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36" name="1">
              <a:extLst>
                <a:ext uri="{FF2B5EF4-FFF2-40B4-BE49-F238E27FC236}">
                  <a16:creationId xmlns:a16="http://schemas.microsoft.com/office/drawing/2014/main" id="{ECDF4EC4-C654-4CC0-A697-7C7F76265642}"/>
                </a:ext>
              </a:extLst>
            </p:cNvPr>
            <p:cNvSpPr/>
            <p:nvPr userDrawn="1">
              <p:custDataLst>
                <p:tags r:id="rId86"/>
              </p:custDataLst>
            </p:nvPr>
          </p:nvSpPr>
          <p:spPr>
            <a:xfrm>
              <a:off x="6975706"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38" name="C">
              <a:extLst>
                <a:ext uri="{FF2B5EF4-FFF2-40B4-BE49-F238E27FC236}">
                  <a16:creationId xmlns:a16="http://schemas.microsoft.com/office/drawing/2014/main" id="{6A79D1EE-D920-468B-9064-1E73DB948D90}"/>
                </a:ext>
              </a:extLst>
            </p:cNvPr>
            <p:cNvSpPr/>
            <p:nvPr userDrawn="1">
              <p:custDataLst>
                <p:tags r:id="rId87"/>
              </p:custDataLst>
            </p:nvPr>
          </p:nvSpPr>
          <p:spPr>
            <a:xfrm>
              <a:off x="521628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40" name="1">
              <a:extLst>
                <a:ext uri="{FF2B5EF4-FFF2-40B4-BE49-F238E27FC236}">
                  <a16:creationId xmlns:a16="http://schemas.microsoft.com/office/drawing/2014/main" id="{B375DE0F-1FC3-4AAD-B356-C9A3A482C506}"/>
                </a:ext>
              </a:extLst>
            </p:cNvPr>
            <p:cNvSpPr/>
            <p:nvPr userDrawn="1">
              <p:custDataLst>
                <p:tags r:id="rId88"/>
              </p:custDataLst>
            </p:nvPr>
          </p:nvSpPr>
          <p:spPr>
            <a:xfrm>
              <a:off x="7948823"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42" name="C">
              <a:extLst>
                <a:ext uri="{FF2B5EF4-FFF2-40B4-BE49-F238E27FC236}">
                  <a16:creationId xmlns:a16="http://schemas.microsoft.com/office/drawing/2014/main" id="{82A4A22E-F58E-400A-BF42-0B345083C2DA}"/>
                </a:ext>
              </a:extLst>
            </p:cNvPr>
            <p:cNvSpPr/>
            <p:nvPr userDrawn="1">
              <p:custDataLst>
                <p:tags r:id="rId89"/>
              </p:custDataLst>
            </p:nvPr>
          </p:nvSpPr>
          <p:spPr>
            <a:xfrm>
              <a:off x="424426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44" name="1">
              <a:extLst>
                <a:ext uri="{FF2B5EF4-FFF2-40B4-BE49-F238E27FC236}">
                  <a16:creationId xmlns:a16="http://schemas.microsoft.com/office/drawing/2014/main" id="{18F2331C-BB65-4FCB-BB33-C3286B6868D4}"/>
                </a:ext>
              </a:extLst>
            </p:cNvPr>
            <p:cNvSpPr/>
            <p:nvPr userDrawn="1">
              <p:custDataLst>
                <p:tags r:id="rId90"/>
              </p:custDataLst>
            </p:nvPr>
          </p:nvSpPr>
          <p:spPr>
            <a:xfrm>
              <a:off x="8918208"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46" name="C">
              <a:extLst>
                <a:ext uri="{FF2B5EF4-FFF2-40B4-BE49-F238E27FC236}">
                  <a16:creationId xmlns:a16="http://schemas.microsoft.com/office/drawing/2014/main" id="{0B31BD39-E957-4B61-99A5-4BA424B9346E}"/>
                </a:ext>
              </a:extLst>
            </p:cNvPr>
            <p:cNvSpPr/>
            <p:nvPr userDrawn="1">
              <p:custDataLst>
                <p:tags r:id="rId91"/>
              </p:custDataLst>
            </p:nvPr>
          </p:nvSpPr>
          <p:spPr>
            <a:xfrm>
              <a:off x="327341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48" name="1">
              <a:extLst>
                <a:ext uri="{FF2B5EF4-FFF2-40B4-BE49-F238E27FC236}">
                  <a16:creationId xmlns:a16="http://schemas.microsoft.com/office/drawing/2014/main" id="{51C7EEDE-B06B-4A00-9549-E9285576C892}"/>
                </a:ext>
              </a:extLst>
            </p:cNvPr>
            <p:cNvSpPr/>
            <p:nvPr userDrawn="1">
              <p:custDataLst>
                <p:tags r:id="rId92"/>
              </p:custDataLst>
            </p:nvPr>
          </p:nvSpPr>
          <p:spPr>
            <a:xfrm>
              <a:off x="10859298" y="359998"/>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50" name="C">
              <a:extLst>
                <a:ext uri="{FF2B5EF4-FFF2-40B4-BE49-F238E27FC236}">
                  <a16:creationId xmlns:a16="http://schemas.microsoft.com/office/drawing/2014/main" id="{346FE888-2B04-40EA-9D03-3CBF808A53C4}"/>
                </a:ext>
              </a:extLst>
            </p:cNvPr>
            <p:cNvSpPr/>
            <p:nvPr userDrawn="1">
              <p:custDataLst>
                <p:tags r:id="rId93"/>
              </p:custDataLst>
            </p:nvPr>
          </p:nvSpPr>
          <p:spPr>
            <a:xfrm>
              <a:off x="230197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52" name="1">
              <a:extLst>
                <a:ext uri="{FF2B5EF4-FFF2-40B4-BE49-F238E27FC236}">
                  <a16:creationId xmlns:a16="http://schemas.microsoft.com/office/drawing/2014/main" id="{8ED580F1-63D4-4934-8F07-895D75D68EFC}"/>
                </a:ext>
              </a:extLst>
            </p:cNvPr>
            <p:cNvSpPr/>
            <p:nvPr userDrawn="1">
              <p:custDataLst>
                <p:tags r:id="rId94"/>
              </p:custDataLst>
            </p:nvPr>
          </p:nvSpPr>
          <p:spPr>
            <a:xfrm>
              <a:off x="988971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sp>
          <p:nvSpPr>
            <p:cNvPr id="54" name="C">
              <a:extLst>
                <a:ext uri="{FF2B5EF4-FFF2-40B4-BE49-F238E27FC236}">
                  <a16:creationId xmlns:a16="http://schemas.microsoft.com/office/drawing/2014/main" id="{64E6E6C5-4F17-4E72-A63A-4DC01755A9FF}"/>
                </a:ext>
              </a:extLst>
            </p:cNvPr>
            <p:cNvSpPr/>
            <p:nvPr userDrawn="1">
              <p:custDataLst>
                <p:tags r:id="rId95"/>
              </p:custDataLst>
            </p:nvPr>
          </p:nvSpPr>
          <p:spPr>
            <a:xfrm>
              <a:off x="1331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 dirty="0">
                  <a:ln w="3175">
                    <a:noFill/>
                  </a:ln>
                  <a:solidFill>
                    <a:srgbClr val="FF0066"/>
                  </a:solidFill>
                </a:rPr>
                <a:t>1</a:t>
              </a:r>
              <a:endParaRPr lang="en-US" sz="1350" dirty="0"/>
            </a:p>
          </p:txBody>
        </p:sp>
      </p:grpSp>
      <p:pic>
        <p:nvPicPr>
          <p:cNvPr id="35" name="Logo">
            <a:extLst>
              <a:ext uri="{FF2B5EF4-FFF2-40B4-BE49-F238E27FC236}">
                <a16:creationId xmlns:a16="http://schemas.microsoft.com/office/drawing/2014/main" id="{6D84D65A-09B0-E86C-A9C7-85A161713406}"/>
              </a:ext>
            </a:extLst>
          </p:cNvPr>
          <p:cNvPicPr>
            <a:picLocks noChangeAspect="1"/>
          </p:cNvPicPr>
          <p:nvPr userDrawn="1"/>
        </p:nvPicPr>
        <p:blipFill>
          <a:blip r:embed="rId96" cstate="print">
            <a:extLst>
              <a:ext uri="{28A0092B-C50C-407E-A947-70E740481C1C}">
                <a14:useLocalDpi xmlns:a14="http://schemas.microsoft.com/office/drawing/2010/main"/>
              </a:ext>
              <a:ext uri="{96DAC541-7B7A-43D3-8B79-37D633B846F1}">
                <asvg:svgBlip xmlns:asvg="http://schemas.microsoft.com/office/drawing/2016/SVG/main" r:embed="rId97"/>
              </a:ext>
            </a:extLst>
          </a:blip>
          <a:srcRect/>
          <a:stretch/>
        </p:blipFill>
        <p:spPr>
          <a:xfrm>
            <a:off x="270000" y="6160541"/>
            <a:ext cx="594000" cy="430177"/>
          </a:xfrm>
          <a:prstGeom prst="rect">
            <a:avLst/>
          </a:prstGeom>
        </p:spPr>
      </p:pic>
      <p:sp>
        <p:nvSpPr>
          <p:cNvPr id="3" name="Text Placeholder 2"/>
          <p:cNvSpPr>
            <a:spLocks noGrp="1"/>
          </p:cNvSpPr>
          <p:nvPr>
            <p:ph type="body" idx="1"/>
          </p:nvPr>
        </p:nvSpPr>
        <p:spPr>
          <a:xfrm>
            <a:off x="270001" y="1548000"/>
            <a:ext cx="8604308" cy="4377600"/>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endParaRPr lang="en-US" dirty="0"/>
          </a:p>
          <a:p>
            <a:pPr lvl="2"/>
            <a:r>
              <a:rPr lang="en-US" noProof="0" dirty="0"/>
              <a:t>Level 3</a:t>
            </a:r>
            <a:endParaRPr lang="en-US" dirty="0"/>
          </a:p>
          <a:p>
            <a:pPr lvl="3"/>
            <a:r>
              <a:rPr lang="en-US" noProof="0" dirty="0"/>
              <a:t>Level 4, Header</a:t>
            </a:r>
            <a:endParaRPr lang="en-US" dirty="0"/>
          </a:p>
          <a:p>
            <a:pPr lvl="4"/>
            <a:r>
              <a:rPr lang="en-US" noProof="0" dirty="0"/>
              <a:t>Level 5, Body</a:t>
            </a:r>
            <a:endParaRPr lang="en-US" dirty="0"/>
          </a:p>
          <a:p>
            <a:pPr lvl="5"/>
            <a:r>
              <a:rPr lang="en-US" noProof="0" dirty="0"/>
              <a:t>Level 6</a:t>
            </a:r>
            <a:endParaRPr lang="en-US" dirty="0"/>
          </a:p>
          <a:p>
            <a:pPr lvl="6"/>
            <a:r>
              <a:rPr lang="en-US" noProof="0" dirty="0"/>
              <a:t>Level 7, Small Header</a:t>
            </a:r>
            <a:endParaRPr lang="en-US" dirty="0"/>
          </a:p>
          <a:p>
            <a:pPr lvl="7"/>
            <a:r>
              <a:rPr lang="en-US" noProof="0" dirty="0"/>
              <a:t>Level 8, Small Body</a:t>
            </a:r>
            <a:endParaRPr lang="en-US" dirty="0"/>
          </a:p>
          <a:p>
            <a:pPr lvl="8"/>
            <a:r>
              <a:rPr lang="en-US" noProof="0" dirty="0"/>
              <a:t>Level 9, Infographic</a:t>
            </a:r>
            <a:endParaRPr lang="en-US"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70000" y="360000"/>
            <a:ext cx="8604900" cy="1188000"/>
          </a:xfrm>
          <a:prstGeom prst="rect">
            <a:avLst/>
          </a:prstGeom>
        </p:spPr>
        <p:txBody>
          <a:bodyPr vert="horz" lIns="0" tIns="0" rIns="0" bIns="0" rtlCol="0" anchor="t" anchorCtr="0">
            <a:noAutofit/>
          </a:bodyPr>
          <a:lstStyle/>
          <a:p>
            <a:r>
              <a:rPr lang="en-US" dirty="0"/>
              <a:t>Click to add title</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600" b="1" spc="0" baseline="0">
                <a:solidFill>
                  <a:schemeClr val="accent1"/>
                </a:solidFill>
                <a:latin typeface="+mn-lt"/>
              </a:defRPr>
            </a:lvl1pPr>
          </a:lstStyle>
          <a:p>
            <a:fld id="{23AA811B-2EBD-4900-905E-5BE206449611}" type="slidenum">
              <a:rPr lang="en-US" smtClean="0"/>
              <a:pPr/>
              <a:t>‹#›</a:t>
            </a:fld>
            <a:endParaRPr lang="en-US" dirty="0"/>
          </a:p>
        </p:txBody>
      </p:sp>
      <p:sp>
        <p:nvSpPr>
          <p:cNvPr id="41" name="Footer Placeholder 40">
            <a:extLst>
              <a:ext uri="{FF2B5EF4-FFF2-40B4-BE49-F238E27FC236}">
                <a16:creationId xmlns:a16="http://schemas.microsoft.com/office/drawing/2014/main" id="{D26C0B3A-4C90-B9B9-20DB-869AD857A6E1}"/>
              </a:ext>
            </a:extLst>
          </p:cNvPr>
          <p:cNvSpPr>
            <a:spLocks noGrp="1"/>
          </p:cNvSpPr>
          <p:nvPr>
            <p:ph type="ftr" sz="quarter" idx="3"/>
          </p:nvPr>
        </p:nvSpPr>
        <p:spPr>
          <a:xfrm>
            <a:off x="1147854" y="6066606"/>
            <a:ext cx="6282509" cy="365909"/>
          </a:xfrm>
          <a:prstGeom prst="rect">
            <a:avLst/>
          </a:prstGeom>
        </p:spPr>
        <p:txBody>
          <a:bodyPr vert="horz" lIns="0" tIns="0" rIns="0" bIns="0" rtlCol="0" anchor="b" anchorCtr="0"/>
          <a:lstStyle>
            <a:lvl1pPr algn="l">
              <a:defRPr sz="750" b="0" i="0">
                <a:solidFill>
                  <a:srgbClr val="333333"/>
                </a:solidFill>
                <a:latin typeface="Arial Narrow" panose="020B0604020202020204" pitchFamily="34" charset="0"/>
                <a:cs typeface="Arial Narrow" panose="020B0604020202020204" pitchFamily="34" charset="0"/>
              </a:defRPr>
            </a:lvl1pPr>
          </a:lstStyle>
          <a:p>
            <a:endParaRPr lang="en-US" dirty="0"/>
          </a:p>
        </p:txBody>
      </p:sp>
      <p:sp>
        <p:nvSpPr>
          <p:cNvPr id="2" name="Footer Placeholder 3">
            <a:extLst>
              <a:ext uri="{FF2B5EF4-FFF2-40B4-BE49-F238E27FC236}">
                <a16:creationId xmlns:a16="http://schemas.microsoft.com/office/drawing/2014/main" id="{D8681A9A-0A9C-15F4-0EB8-69A949C656BD}"/>
              </a:ext>
            </a:extLst>
          </p:cNvPr>
          <p:cNvSpPr txBox="1">
            <a:spLocks/>
          </p:cNvSpPr>
          <p:nvPr userDrawn="1"/>
        </p:nvSpPr>
        <p:spPr>
          <a:xfrm>
            <a:off x="1131910" y="6432515"/>
            <a:ext cx="6687137" cy="205845"/>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baseline="0" dirty="0">
                <a:solidFill>
                  <a:srgbClr val="333333"/>
                </a:solidFill>
                <a:latin typeface="Arial Narrow" panose="020B0604020202020204" pitchFamily="34" charset="0"/>
                <a:cs typeface="Arial Narrow" panose="020B0604020202020204" pitchFamily="34" charset="0"/>
              </a:rPr>
              <a:t>Confidential, </a:t>
            </a:r>
            <a:r>
              <a:rPr lang="en-US" sz="750" b="0" i="0" dirty="0">
                <a:solidFill>
                  <a:srgbClr val="333333"/>
                </a:solidFill>
                <a:latin typeface="Arial Narrow" panose="020B0604020202020204" pitchFamily="34" charset="0"/>
                <a:cs typeface="Arial Narrow" panose="020B0604020202020204" pitchFamily="34" charset="0"/>
              </a:rPr>
              <a:t>unpublished property of Cigna Healthcare. Do not duplicate or distribute. Use and distribution limited solely to authorized personnel. © 2023 Cigna Healthcare.</a:t>
            </a:r>
          </a:p>
        </p:txBody>
      </p:sp>
    </p:spTree>
    <p:extLst>
      <p:ext uri="{BB962C8B-B14F-4D97-AF65-F5344CB8AC3E}">
        <p14:creationId xmlns:p14="http://schemas.microsoft.com/office/powerpoint/2010/main" val="235898183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 id="2147483803" r:id="rId45"/>
    <p:sldLayoutId id="2147483804" r:id="rId46"/>
    <p:sldLayoutId id="2147483805" r:id="rId47"/>
    <p:sldLayoutId id="2147483806" r:id="rId48"/>
    <p:sldLayoutId id="2147483807" r:id="rId49"/>
    <p:sldLayoutId id="2147483808" r:id="rId50"/>
    <p:sldLayoutId id="2147483809" r:id="rId51"/>
    <p:sldLayoutId id="2147483810" r:id="rId52"/>
    <p:sldLayoutId id="2147483811" r:id="rId53"/>
    <p:sldLayoutId id="2147483812" r:id="rId54"/>
    <p:sldLayoutId id="2147483813" r:id="rId55"/>
    <p:sldLayoutId id="2147483814" r:id="rId56"/>
    <p:sldLayoutId id="2147483815" r:id="rId57"/>
    <p:sldLayoutId id="2147483816" r:id="rId58"/>
    <p:sldLayoutId id="2147483817" r:id="rId59"/>
    <p:sldLayoutId id="2147483818" r:id="rId60"/>
    <p:sldLayoutId id="2147483819" r:id="rId61"/>
    <p:sldLayoutId id="2147483820" r:id="rId62"/>
    <p:sldLayoutId id="2147483821" r:id="rId63"/>
    <p:sldLayoutId id="2147483822" r:id="rId64"/>
    <p:sldLayoutId id="2147483823" r:id="rId65"/>
    <p:sldLayoutId id="2147483824" r:id="rId66"/>
    <p:sldLayoutId id="2147483825" r:id="rId67"/>
    <p:sldLayoutId id="2147483826" r:id="rId68"/>
    <p:sldLayoutId id="2147483827" r:id="rId69"/>
    <p:sldLayoutId id="2147483828" r:id="rId70"/>
    <p:sldLayoutId id="2147483829" r:id="rId71"/>
  </p:sldLayoutIdLst>
  <p:hf hdr="0"/>
  <p:txStyles>
    <p:title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35000" indent="-135000" algn="l" defTabSz="685800" rtl="0" eaLnBrk="1" latinLnBrk="0" hangingPunct="1">
        <a:lnSpc>
          <a:spcPct val="100000"/>
        </a:lnSpc>
        <a:spcBef>
          <a:spcPts val="0"/>
        </a:spcBef>
        <a:spcAft>
          <a:spcPts val="450"/>
        </a:spcAft>
        <a:buFont typeface="Verdana" panose="020B0604030504040204" pitchFamily="34" charset="0"/>
        <a:buChar char="•"/>
        <a:defRPr sz="1200" kern="1200">
          <a:solidFill>
            <a:schemeClr val="tx2"/>
          </a:solidFill>
          <a:latin typeface="+mn-lt"/>
          <a:ea typeface="+mn-ea"/>
          <a:cs typeface="+mn-cs"/>
        </a:defRPr>
      </a:lvl1pPr>
      <a:lvl2pPr marL="270000" indent="-135000" algn="l" defTabSz="685800" rtl="0" eaLnBrk="1" latinLnBrk="0" hangingPunct="1">
        <a:lnSpc>
          <a:spcPct val="100000"/>
        </a:lnSpc>
        <a:spcBef>
          <a:spcPts val="0"/>
        </a:spcBef>
        <a:spcAft>
          <a:spcPts val="450"/>
        </a:spcAft>
        <a:buSzPct val="80000"/>
        <a:buFont typeface="Verdana" panose="020B0604030504040204" pitchFamily="34" charset="0"/>
        <a:buChar char="&gt;"/>
        <a:defRPr sz="1200" kern="1200">
          <a:solidFill>
            <a:schemeClr val="tx2"/>
          </a:solidFill>
          <a:latin typeface="+mn-lt"/>
          <a:ea typeface="+mn-ea"/>
          <a:cs typeface="+mn-cs"/>
        </a:defRPr>
      </a:lvl2pPr>
      <a:lvl3pPr marL="405000" indent="-135000" algn="l" defTabSz="685800" rtl="0" eaLnBrk="1" latinLnBrk="0" hangingPunct="1">
        <a:lnSpc>
          <a:spcPct val="100000"/>
        </a:lnSpc>
        <a:spcBef>
          <a:spcPts val="0"/>
        </a:spcBef>
        <a:spcAft>
          <a:spcPts val="450"/>
        </a:spcAft>
        <a:buSzPct val="80000"/>
        <a:buFont typeface="Verdana" panose="020B0604030504040204" pitchFamily="34" charset="0"/>
        <a:buChar char="-"/>
        <a:defRPr sz="1200" kern="1200">
          <a:solidFill>
            <a:schemeClr val="tx2"/>
          </a:solidFill>
          <a:latin typeface="+mn-lt"/>
          <a:ea typeface="+mn-ea"/>
          <a:cs typeface="+mn-cs"/>
        </a:defRPr>
      </a:lvl3pPr>
      <a:lvl4pPr marL="0" indent="0" algn="l" defTabSz="685800" rtl="0" eaLnBrk="1" latinLnBrk="0" hangingPunct="1">
        <a:lnSpc>
          <a:spcPct val="100000"/>
        </a:lnSpc>
        <a:spcBef>
          <a:spcPts val="0"/>
        </a:spcBef>
        <a:spcAft>
          <a:spcPts val="900"/>
        </a:spcAft>
        <a:buFont typeface="Verdana" panose="020B0604030504040204" pitchFamily="34" charset="0"/>
        <a:buChar char="​"/>
        <a:defRPr sz="1200" b="1" kern="1200">
          <a:solidFill>
            <a:schemeClr val="tx2"/>
          </a:solidFill>
          <a:latin typeface="+mn-lt"/>
          <a:ea typeface="+mn-ea"/>
          <a:cs typeface="+mn-cs"/>
        </a:defRPr>
      </a:lvl4pPr>
      <a:lvl5pPr marL="0" indent="0" algn="l" defTabSz="685800" rtl="0" eaLnBrk="1" latinLnBrk="0" hangingPunct="1">
        <a:lnSpc>
          <a:spcPct val="100000"/>
        </a:lnSpc>
        <a:spcBef>
          <a:spcPts val="0"/>
        </a:spcBef>
        <a:spcAft>
          <a:spcPts val="900"/>
        </a:spcAft>
        <a:buFont typeface="Verdana" panose="020B0604030504040204" pitchFamily="34" charset="0"/>
        <a:buChar char="​"/>
        <a:tabLst/>
        <a:defRPr sz="1200" kern="1200">
          <a:solidFill>
            <a:schemeClr val="tx2"/>
          </a:solidFill>
          <a:latin typeface="+mn-lt"/>
          <a:ea typeface="+mn-ea"/>
          <a:cs typeface="+mn-cs"/>
        </a:defRPr>
      </a:lvl5pPr>
      <a:lvl6pPr marL="67500" indent="-67500" algn="l" defTabSz="685800" rtl="0" eaLnBrk="1" latinLnBrk="0" hangingPunct="1">
        <a:lnSpc>
          <a:spcPct val="120000"/>
        </a:lnSpc>
        <a:spcBef>
          <a:spcPts val="0"/>
        </a:spcBef>
        <a:spcAft>
          <a:spcPts val="450"/>
        </a:spcAft>
        <a:buFont typeface="Verdana" panose="020B0604030504040204" pitchFamily="34" charset="0"/>
        <a:buChar char="•"/>
        <a:defRPr sz="750" kern="1200">
          <a:solidFill>
            <a:schemeClr val="tx2"/>
          </a:solidFill>
          <a:latin typeface="+mn-lt"/>
          <a:ea typeface="+mn-ea"/>
          <a:cs typeface="+mn-cs"/>
        </a:defRPr>
      </a:lvl6pPr>
      <a:lvl7pPr marL="0" indent="0" algn="l" defTabSz="685800" rtl="0" eaLnBrk="1" latinLnBrk="0" hangingPunct="1">
        <a:lnSpc>
          <a:spcPct val="120000"/>
        </a:lnSpc>
        <a:spcBef>
          <a:spcPts val="0"/>
        </a:spcBef>
        <a:spcAft>
          <a:spcPts val="450"/>
        </a:spcAft>
        <a:buFont typeface="Verdana" panose="020B0604030504040204" pitchFamily="34" charset="0"/>
        <a:buChar char="​"/>
        <a:defRPr sz="750" b="1" kern="1200" baseline="0">
          <a:solidFill>
            <a:schemeClr val="tx2"/>
          </a:solidFill>
          <a:latin typeface="+mn-lt"/>
          <a:ea typeface="+mn-ea"/>
          <a:cs typeface="+mn-cs"/>
        </a:defRPr>
      </a:lvl7pPr>
      <a:lvl8pPr marL="0" indent="0" algn="l" defTabSz="685800" rtl="0" eaLnBrk="1" latinLnBrk="0" hangingPunct="1">
        <a:lnSpc>
          <a:spcPct val="120000"/>
        </a:lnSpc>
        <a:spcBef>
          <a:spcPts val="0"/>
        </a:spcBef>
        <a:spcAft>
          <a:spcPts val="450"/>
        </a:spcAft>
        <a:buFont typeface="Verdana" panose="020B0604030504040204" pitchFamily="34" charset="0"/>
        <a:buChar char="​"/>
        <a:defRPr sz="750" kern="1200">
          <a:solidFill>
            <a:schemeClr val="tx2"/>
          </a:solidFill>
          <a:latin typeface="+mn-lt"/>
          <a:ea typeface="+mn-ea"/>
          <a:cs typeface="+mn-cs"/>
        </a:defRPr>
      </a:lvl8pPr>
      <a:lvl9pPr marL="0" indent="0" algn="l" defTabSz="685800" rtl="0" eaLnBrk="1" latinLnBrk="0" hangingPunct="1">
        <a:lnSpc>
          <a:spcPct val="90000"/>
        </a:lnSpc>
        <a:spcBef>
          <a:spcPts val="900"/>
        </a:spcBef>
        <a:spcAft>
          <a:spcPts val="0"/>
        </a:spcAft>
        <a:buFont typeface="Verdana" panose="020B0604030504040204" pitchFamily="34" charset="0"/>
        <a:buChar char="​"/>
        <a:defRPr sz="3300" b="1" kern="1200" spc="-113" baseline="0">
          <a:solidFill>
            <a:schemeClr val="accent1"/>
          </a:solidFill>
          <a:latin typeface="+mj-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A4A3A4"/>
          </p15:clr>
        </p15:guide>
        <p15:guide id="2" pos="725">
          <p15:clr>
            <a:srgbClr val="A4A3A4"/>
          </p15:clr>
        </p15:guide>
        <p15:guide id="3" orient="horz" pos="226">
          <p15:clr>
            <a:srgbClr val="A4A3A4"/>
          </p15:clr>
        </p15:guide>
        <p15:guide id="4" orient="horz" pos="4093">
          <p15:clr>
            <a:srgbClr val="A4A3A4"/>
          </p15:clr>
        </p15:guide>
        <p15:guide id="6" pos="4394">
          <p15:clr>
            <a:srgbClr val="A4A3A4"/>
          </p15:clr>
        </p15:guide>
        <p15:guide id="7" pos="838">
          <p15:clr>
            <a:srgbClr val="A4A3A4"/>
          </p15:clr>
        </p15:guide>
        <p15:guide id="9" pos="2673">
          <p15:clr>
            <a:srgbClr val="A4A3A4"/>
          </p15:clr>
        </p15:guide>
        <p15:guide id="10" pos="3171">
          <p15:clr>
            <a:srgbClr val="A4A3A4"/>
          </p15:clr>
        </p15:guide>
        <p15:guide id="11" pos="6229">
          <p15:clr>
            <a:srgbClr val="A4A3A4"/>
          </p15:clr>
        </p15:guide>
        <p15:guide id="13" pos="6840">
          <p15:clr>
            <a:srgbClr val="A4A3A4"/>
          </p15:clr>
        </p15:guide>
        <p15:guide id="16" pos="5120">
          <p15:clr>
            <a:srgbClr val="A4A3A4"/>
          </p15:clr>
        </p15:guide>
        <p15:guide id="17" pos="3285">
          <p15:clr>
            <a:srgbClr val="A4A3A4"/>
          </p15:clr>
        </p15:guide>
        <p15:guide id="18" pos="3784">
          <p15:clr>
            <a:srgbClr val="A4A3A4"/>
          </p15:clr>
        </p15:guide>
        <p15:guide id="20" pos="1948">
          <p15:clr>
            <a:srgbClr val="A4A3A4"/>
          </p15:clr>
        </p15:guide>
        <p15:guide id="21" pos="6952">
          <p15:clr>
            <a:srgbClr val="A4A3A4"/>
          </p15:clr>
        </p15:guide>
        <p15:guide id="23" pos="2061">
          <p15:clr>
            <a:srgbClr val="A4A3A4"/>
          </p15:clr>
        </p15:guide>
        <p15:guide id="24" pos="2560">
          <p15:clr>
            <a:srgbClr val="A4A3A4"/>
          </p15:clr>
        </p15:guide>
        <p15:guide id="26" pos="6342">
          <p15:clr>
            <a:srgbClr val="A4A3A4"/>
          </p15:clr>
        </p15:guide>
        <p15:guide id="28" pos="5006">
          <p15:clr>
            <a:srgbClr val="A4A3A4"/>
          </p15:clr>
        </p15:guide>
        <p15:guide id="29" pos="4507">
          <p15:clr>
            <a:srgbClr val="A4A3A4"/>
          </p15:clr>
        </p15:guide>
        <p15:guide id="30" pos="3897">
          <p15:clr>
            <a:srgbClr val="A4A3A4"/>
          </p15:clr>
        </p15:guide>
        <p15:guide id="31" pos="5731">
          <p15:clr>
            <a:srgbClr val="A4A3A4"/>
          </p15:clr>
        </p15:guide>
        <p15:guide id="32" pos="5617">
          <p15:clr>
            <a:srgbClr val="A4A3A4"/>
          </p15:clr>
        </p15:guide>
        <p15:guide id="33" pos="1337">
          <p15:clr>
            <a:srgbClr val="A4A3A4"/>
          </p15:clr>
        </p15:guide>
        <p15:guide id="34" pos="1451">
          <p15:clr>
            <a:srgbClr val="A4A3A4"/>
          </p15:clr>
        </p15:guide>
        <p15:guide id="35" pos="7453">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33" name="Group guide" hidden="1">
            <a:extLst>
              <a:ext uri="{FF2B5EF4-FFF2-40B4-BE49-F238E27FC236}">
                <a16:creationId xmlns:a16="http://schemas.microsoft.com/office/drawing/2014/main" id="{AF56D866-B789-C130-77E4-8967E377B6C7}"/>
              </a:ext>
            </a:extLst>
          </p:cNvPr>
          <p:cNvGrpSpPr/>
          <p:nvPr userDrawn="1"/>
        </p:nvGrpSpPr>
        <p:grpSpPr>
          <a:xfrm>
            <a:off x="270002" y="360002"/>
            <a:ext cx="8601441" cy="6138003"/>
            <a:chOff x="360000" y="359997"/>
            <a:chExt cx="11468588" cy="6138003"/>
          </a:xfrm>
        </p:grpSpPr>
        <p:sp>
          <p:nvSpPr>
            <p:cNvPr id="6" name="C">
              <a:extLst>
                <a:ext uri="{FF2B5EF4-FFF2-40B4-BE49-F238E27FC236}">
                  <a16:creationId xmlns:a16="http://schemas.microsoft.com/office/drawing/2014/main" id="{1C4B9106-8C42-4FD6-BE41-D1A11D08B0DE}"/>
                </a:ext>
              </a:extLst>
            </p:cNvPr>
            <p:cNvSpPr/>
            <p:nvPr userDrawn="1">
              <p:custDataLst>
                <p:tags r:id="rId67"/>
              </p:custDataLst>
            </p:nvPr>
          </p:nvSpPr>
          <p:spPr>
            <a:xfrm>
              <a:off x="360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12" name="1-">
              <a:extLst>
                <a:ext uri="{FF2B5EF4-FFF2-40B4-BE49-F238E27FC236}">
                  <a16:creationId xmlns:a16="http://schemas.microsoft.com/office/drawing/2014/main" id="{881042B9-FC01-4F98-ACD8-49BC2F3E922C}"/>
                </a:ext>
              </a:extLst>
            </p:cNvPr>
            <p:cNvSpPr/>
            <p:nvPr userDrawn="1">
              <p:custDataLst>
                <p:tags r:id="rId68"/>
              </p:custDataLst>
            </p:nvPr>
          </p:nvSpPr>
          <p:spPr>
            <a:xfrm>
              <a:off x="1151000" y="360000"/>
              <a:ext cx="18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14" name="C">
              <a:extLst>
                <a:ext uri="{FF2B5EF4-FFF2-40B4-BE49-F238E27FC236}">
                  <a16:creationId xmlns:a16="http://schemas.microsoft.com/office/drawing/2014/main" id="{59C7C277-9424-433C-8660-29713F1B7FB3}"/>
                </a:ext>
              </a:extLst>
            </p:cNvPr>
            <p:cNvSpPr/>
            <p:nvPr userDrawn="1">
              <p:custDataLst>
                <p:tags r:id="rId69"/>
              </p:custDataLst>
            </p:nvPr>
          </p:nvSpPr>
          <p:spPr>
            <a:xfrm>
              <a:off x="1103758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16" name="1">
              <a:extLst>
                <a:ext uri="{FF2B5EF4-FFF2-40B4-BE49-F238E27FC236}">
                  <a16:creationId xmlns:a16="http://schemas.microsoft.com/office/drawing/2014/main" id="{AD6D570A-8EAB-4316-A81F-BA83274CE3DF}"/>
                </a:ext>
              </a:extLst>
            </p:cNvPr>
            <p:cNvSpPr/>
            <p:nvPr userDrawn="1">
              <p:custDataLst>
                <p:tags r:id="rId70"/>
              </p:custDataLst>
            </p:nvPr>
          </p:nvSpPr>
          <p:spPr>
            <a:xfrm>
              <a:off x="2123710" y="359997"/>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18" name="C">
              <a:extLst>
                <a:ext uri="{FF2B5EF4-FFF2-40B4-BE49-F238E27FC236}">
                  <a16:creationId xmlns:a16="http://schemas.microsoft.com/office/drawing/2014/main" id="{AF9B7D13-D0E0-4CE3-8CA5-02630940ED38}"/>
                </a:ext>
              </a:extLst>
            </p:cNvPr>
            <p:cNvSpPr/>
            <p:nvPr userDrawn="1">
              <p:custDataLst>
                <p:tags r:id="rId71"/>
              </p:custDataLst>
            </p:nvPr>
          </p:nvSpPr>
          <p:spPr>
            <a:xfrm>
              <a:off x="10068154"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20" name="1">
              <a:extLst>
                <a:ext uri="{FF2B5EF4-FFF2-40B4-BE49-F238E27FC236}">
                  <a16:creationId xmlns:a16="http://schemas.microsoft.com/office/drawing/2014/main" id="{033FDCAC-185D-4077-BE01-7E2E533BA124}"/>
                </a:ext>
              </a:extLst>
            </p:cNvPr>
            <p:cNvSpPr/>
            <p:nvPr userDrawn="1">
              <p:custDataLst>
                <p:tags r:id="rId72"/>
              </p:custDataLst>
            </p:nvPr>
          </p:nvSpPr>
          <p:spPr>
            <a:xfrm>
              <a:off x="309300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22" name="C">
              <a:extLst>
                <a:ext uri="{FF2B5EF4-FFF2-40B4-BE49-F238E27FC236}">
                  <a16:creationId xmlns:a16="http://schemas.microsoft.com/office/drawing/2014/main" id="{59D95ABC-476B-43DD-B11D-841FD1CCCE12}"/>
                </a:ext>
              </a:extLst>
            </p:cNvPr>
            <p:cNvSpPr/>
            <p:nvPr userDrawn="1">
              <p:custDataLst>
                <p:tags r:id="rId73"/>
              </p:custDataLst>
            </p:nvPr>
          </p:nvSpPr>
          <p:spPr>
            <a:xfrm>
              <a:off x="909820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24" name="1">
              <a:extLst>
                <a:ext uri="{FF2B5EF4-FFF2-40B4-BE49-F238E27FC236}">
                  <a16:creationId xmlns:a16="http://schemas.microsoft.com/office/drawing/2014/main" id="{5786BE75-81AB-4139-B2E5-FC8F4EB28B66}"/>
                </a:ext>
              </a:extLst>
            </p:cNvPr>
            <p:cNvSpPr/>
            <p:nvPr userDrawn="1">
              <p:custDataLst>
                <p:tags r:id="rId74"/>
              </p:custDataLst>
            </p:nvPr>
          </p:nvSpPr>
          <p:spPr>
            <a:xfrm>
              <a:off x="4064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26" name="C">
              <a:extLst>
                <a:ext uri="{FF2B5EF4-FFF2-40B4-BE49-F238E27FC236}">
                  <a16:creationId xmlns:a16="http://schemas.microsoft.com/office/drawing/2014/main" id="{129A9A3B-B084-4187-8ACA-4F0D6C08FE4E}"/>
                </a:ext>
              </a:extLst>
            </p:cNvPr>
            <p:cNvSpPr/>
            <p:nvPr userDrawn="1">
              <p:custDataLst>
                <p:tags r:id="rId75"/>
              </p:custDataLst>
            </p:nvPr>
          </p:nvSpPr>
          <p:spPr>
            <a:xfrm>
              <a:off x="8128823"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28" name="1">
              <a:extLst>
                <a:ext uri="{FF2B5EF4-FFF2-40B4-BE49-F238E27FC236}">
                  <a16:creationId xmlns:a16="http://schemas.microsoft.com/office/drawing/2014/main" id="{DEC24EF5-2922-409A-98A1-4BE1189C8532}"/>
                </a:ext>
              </a:extLst>
            </p:cNvPr>
            <p:cNvSpPr/>
            <p:nvPr userDrawn="1">
              <p:custDataLst>
                <p:tags r:id="rId76"/>
              </p:custDataLst>
            </p:nvPr>
          </p:nvSpPr>
          <p:spPr>
            <a:xfrm>
              <a:off x="5035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30" name="C">
              <a:extLst>
                <a:ext uri="{FF2B5EF4-FFF2-40B4-BE49-F238E27FC236}">
                  <a16:creationId xmlns:a16="http://schemas.microsoft.com/office/drawing/2014/main" id="{9E90051A-07FE-4055-B29A-3240854D0EDD}"/>
                </a:ext>
              </a:extLst>
            </p:cNvPr>
            <p:cNvSpPr/>
            <p:nvPr userDrawn="1">
              <p:custDataLst>
                <p:tags r:id="rId77"/>
              </p:custDataLst>
            </p:nvPr>
          </p:nvSpPr>
          <p:spPr>
            <a:xfrm>
              <a:off x="715732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32" name="1">
              <a:extLst>
                <a:ext uri="{FF2B5EF4-FFF2-40B4-BE49-F238E27FC236}">
                  <a16:creationId xmlns:a16="http://schemas.microsoft.com/office/drawing/2014/main" id="{A3700F78-6579-4287-82B2-6DFA45008FBC}"/>
                </a:ext>
              </a:extLst>
            </p:cNvPr>
            <p:cNvSpPr/>
            <p:nvPr userDrawn="1">
              <p:custDataLst>
                <p:tags r:id="rId78"/>
              </p:custDataLst>
            </p:nvPr>
          </p:nvSpPr>
          <p:spPr>
            <a:xfrm>
              <a:off x="6007384"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34" name="C">
              <a:extLst>
                <a:ext uri="{FF2B5EF4-FFF2-40B4-BE49-F238E27FC236}">
                  <a16:creationId xmlns:a16="http://schemas.microsoft.com/office/drawing/2014/main" id="{1DA00B94-1AAF-46A9-9411-BB34A0426C6A}"/>
                </a:ext>
              </a:extLst>
            </p:cNvPr>
            <p:cNvSpPr/>
            <p:nvPr userDrawn="1">
              <p:custDataLst>
                <p:tags r:id="rId79"/>
              </p:custDataLst>
            </p:nvPr>
          </p:nvSpPr>
          <p:spPr>
            <a:xfrm>
              <a:off x="618604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36" name="1">
              <a:extLst>
                <a:ext uri="{FF2B5EF4-FFF2-40B4-BE49-F238E27FC236}">
                  <a16:creationId xmlns:a16="http://schemas.microsoft.com/office/drawing/2014/main" id="{ECDF4EC4-C654-4CC0-A697-7C7F76265642}"/>
                </a:ext>
              </a:extLst>
            </p:cNvPr>
            <p:cNvSpPr/>
            <p:nvPr userDrawn="1">
              <p:custDataLst>
                <p:tags r:id="rId80"/>
              </p:custDataLst>
            </p:nvPr>
          </p:nvSpPr>
          <p:spPr>
            <a:xfrm>
              <a:off x="6975706"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38" name="C">
              <a:extLst>
                <a:ext uri="{FF2B5EF4-FFF2-40B4-BE49-F238E27FC236}">
                  <a16:creationId xmlns:a16="http://schemas.microsoft.com/office/drawing/2014/main" id="{6A79D1EE-D920-468B-9064-1E73DB948D90}"/>
                </a:ext>
              </a:extLst>
            </p:cNvPr>
            <p:cNvSpPr/>
            <p:nvPr userDrawn="1">
              <p:custDataLst>
                <p:tags r:id="rId81"/>
              </p:custDataLst>
            </p:nvPr>
          </p:nvSpPr>
          <p:spPr>
            <a:xfrm>
              <a:off x="521628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40" name="1">
              <a:extLst>
                <a:ext uri="{FF2B5EF4-FFF2-40B4-BE49-F238E27FC236}">
                  <a16:creationId xmlns:a16="http://schemas.microsoft.com/office/drawing/2014/main" id="{B375DE0F-1FC3-4AAD-B356-C9A3A482C506}"/>
                </a:ext>
              </a:extLst>
            </p:cNvPr>
            <p:cNvSpPr/>
            <p:nvPr userDrawn="1">
              <p:custDataLst>
                <p:tags r:id="rId82"/>
              </p:custDataLst>
            </p:nvPr>
          </p:nvSpPr>
          <p:spPr>
            <a:xfrm>
              <a:off x="7948823"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42" name="C">
              <a:extLst>
                <a:ext uri="{FF2B5EF4-FFF2-40B4-BE49-F238E27FC236}">
                  <a16:creationId xmlns:a16="http://schemas.microsoft.com/office/drawing/2014/main" id="{82A4A22E-F58E-400A-BF42-0B345083C2DA}"/>
                </a:ext>
              </a:extLst>
            </p:cNvPr>
            <p:cNvSpPr/>
            <p:nvPr userDrawn="1">
              <p:custDataLst>
                <p:tags r:id="rId83"/>
              </p:custDataLst>
            </p:nvPr>
          </p:nvSpPr>
          <p:spPr>
            <a:xfrm>
              <a:off x="424426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44" name="1">
              <a:extLst>
                <a:ext uri="{FF2B5EF4-FFF2-40B4-BE49-F238E27FC236}">
                  <a16:creationId xmlns:a16="http://schemas.microsoft.com/office/drawing/2014/main" id="{18F2331C-BB65-4FCB-BB33-C3286B6868D4}"/>
                </a:ext>
              </a:extLst>
            </p:cNvPr>
            <p:cNvSpPr/>
            <p:nvPr userDrawn="1">
              <p:custDataLst>
                <p:tags r:id="rId84"/>
              </p:custDataLst>
            </p:nvPr>
          </p:nvSpPr>
          <p:spPr>
            <a:xfrm>
              <a:off x="8918208"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46" name="C">
              <a:extLst>
                <a:ext uri="{FF2B5EF4-FFF2-40B4-BE49-F238E27FC236}">
                  <a16:creationId xmlns:a16="http://schemas.microsoft.com/office/drawing/2014/main" id="{0B31BD39-E957-4B61-99A5-4BA424B9346E}"/>
                </a:ext>
              </a:extLst>
            </p:cNvPr>
            <p:cNvSpPr/>
            <p:nvPr userDrawn="1">
              <p:custDataLst>
                <p:tags r:id="rId85"/>
              </p:custDataLst>
            </p:nvPr>
          </p:nvSpPr>
          <p:spPr>
            <a:xfrm>
              <a:off x="327341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48" name="1">
              <a:extLst>
                <a:ext uri="{FF2B5EF4-FFF2-40B4-BE49-F238E27FC236}">
                  <a16:creationId xmlns:a16="http://schemas.microsoft.com/office/drawing/2014/main" id="{51C7EEDE-B06B-4A00-9549-E9285576C892}"/>
                </a:ext>
              </a:extLst>
            </p:cNvPr>
            <p:cNvSpPr/>
            <p:nvPr userDrawn="1">
              <p:custDataLst>
                <p:tags r:id="rId86"/>
              </p:custDataLst>
            </p:nvPr>
          </p:nvSpPr>
          <p:spPr>
            <a:xfrm>
              <a:off x="10859298" y="359998"/>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50" name="C">
              <a:extLst>
                <a:ext uri="{FF2B5EF4-FFF2-40B4-BE49-F238E27FC236}">
                  <a16:creationId xmlns:a16="http://schemas.microsoft.com/office/drawing/2014/main" id="{346FE888-2B04-40EA-9D03-3CBF808A53C4}"/>
                </a:ext>
              </a:extLst>
            </p:cNvPr>
            <p:cNvSpPr/>
            <p:nvPr userDrawn="1">
              <p:custDataLst>
                <p:tags r:id="rId87"/>
              </p:custDataLst>
            </p:nvPr>
          </p:nvSpPr>
          <p:spPr>
            <a:xfrm>
              <a:off x="230197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52" name="1">
              <a:extLst>
                <a:ext uri="{FF2B5EF4-FFF2-40B4-BE49-F238E27FC236}">
                  <a16:creationId xmlns:a16="http://schemas.microsoft.com/office/drawing/2014/main" id="{8ED580F1-63D4-4934-8F07-895D75D68EFC}"/>
                </a:ext>
              </a:extLst>
            </p:cNvPr>
            <p:cNvSpPr/>
            <p:nvPr userDrawn="1">
              <p:custDataLst>
                <p:tags r:id="rId88"/>
              </p:custDataLst>
            </p:nvPr>
          </p:nvSpPr>
          <p:spPr>
            <a:xfrm>
              <a:off x="988971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sp>
          <p:nvSpPr>
            <p:cNvPr id="54" name="C">
              <a:extLst>
                <a:ext uri="{FF2B5EF4-FFF2-40B4-BE49-F238E27FC236}">
                  <a16:creationId xmlns:a16="http://schemas.microsoft.com/office/drawing/2014/main" id="{64E6E6C5-4F17-4E72-A63A-4DC01755A9FF}"/>
                </a:ext>
              </a:extLst>
            </p:cNvPr>
            <p:cNvSpPr/>
            <p:nvPr userDrawn="1">
              <p:custDataLst>
                <p:tags r:id="rId89"/>
              </p:custDataLst>
            </p:nvPr>
          </p:nvSpPr>
          <p:spPr>
            <a:xfrm>
              <a:off x="1331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ln w="3175">
                    <a:noFill/>
                  </a:ln>
                  <a:solidFill>
                    <a:srgbClr val="FF0066"/>
                  </a:solidFill>
                </a:rPr>
                <a:t>1</a:t>
              </a:r>
              <a:endParaRPr lang="en-US" sz="1350" dirty="0"/>
            </a:p>
          </p:txBody>
        </p:sp>
      </p:grpSp>
      <p:pic>
        <p:nvPicPr>
          <p:cNvPr id="35" name="Logo">
            <a:extLst>
              <a:ext uri="{FF2B5EF4-FFF2-40B4-BE49-F238E27FC236}">
                <a16:creationId xmlns:a16="http://schemas.microsoft.com/office/drawing/2014/main" id="{6D84D65A-09B0-E86C-A9C7-85A161713406}"/>
              </a:ext>
            </a:extLst>
          </p:cNvPr>
          <p:cNvPicPr>
            <a:picLocks noChangeAspect="1"/>
          </p:cNvPicPr>
          <p:nvPr userDrawn="1"/>
        </p:nvPicPr>
        <p:blipFill>
          <a:blip r:embed="rId90" cstate="screen">
            <a:extLst>
              <a:ext uri="{28A0092B-C50C-407E-A947-70E740481C1C}">
                <a14:useLocalDpi xmlns:a14="http://schemas.microsoft.com/office/drawing/2010/main"/>
              </a:ext>
              <a:ext uri="{96DAC541-7B7A-43D3-8B79-37D633B846F1}">
                <asvg:svgBlip xmlns:asvg="http://schemas.microsoft.com/office/drawing/2016/SVG/main" r:embed="rId91"/>
              </a:ext>
            </a:extLst>
          </a:blip>
          <a:srcRect/>
          <a:stretch/>
        </p:blipFill>
        <p:spPr>
          <a:xfrm>
            <a:off x="270000" y="6160553"/>
            <a:ext cx="594000" cy="430177"/>
          </a:xfrm>
          <a:prstGeom prst="rect">
            <a:avLst/>
          </a:prstGeom>
        </p:spPr>
      </p:pic>
      <p:sp>
        <p:nvSpPr>
          <p:cNvPr id="3" name="Text Placeholder 2"/>
          <p:cNvSpPr>
            <a:spLocks noGrp="1"/>
          </p:cNvSpPr>
          <p:nvPr>
            <p:ph type="body" idx="1"/>
          </p:nvPr>
        </p:nvSpPr>
        <p:spPr>
          <a:xfrm>
            <a:off x="270001" y="1548000"/>
            <a:ext cx="8604308" cy="4377600"/>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endParaRPr lang="en-US" dirty="0"/>
          </a:p>
          <a:p>
            <a:pPr lvl="2"/>
            <a:r>
              <a:rPr lang="en-US" noProof="0" dirty="0"/>
              <a:t>Level 3</a:t>
            </a:r>
            <a:endParaRPr lang="en-US" dirty="0"/>
          </a:p>
          <a:p>
            <a:pPr lvl="3"/>
            <a:r>
              <a:rPr lang="en-US" noProof="0" dirty="0"/>
              <a:t>Level 4, Header</a:t>
            </a:r>
            <a:endParaRPr lang="en-US" dirty="0"/>
          </a:p>
          <a:p>
            <a:pPr lvl="4"/>
            <a:r>
              <a:rPr lang="en-US" noProof="0" dirty="0"/>
              <a:t>Level 5, Body</a:t>
            </a:r>
            <a:endParaRPr lang="en-US" dirty="0"/>
          </a:p>
          <a:p>
            <a:pPr lvl="5"/>
            <a:r>
              <a:rPr lang="en-US" noProof="0" dirty="0"/>
              <a:t>Level 6</a:t>
            </a:r>
            <a:endParaRPr lang="en-US" dirty="0"/>
          </a:p>
          <a:p>
            <a:pPr lvl="6"/>
            <a:r>
              <a:rPr lang="en-US" noProof="0" dirty="0"/>
              <a:t>Level 7, Small Header</a:t>
            </a:r>
            <a:endParaRPr lang="en-US" dirty="0"/>
          </a:p>
          <a:p>
            <a:pPr lvl="7"/>
            <a:r>
              <a:rPr lang="en-US" noProof="0" dirty="0"/>
              <a:t>Level 8, Small Body</a:t>
            </a:r>
            <a:endParaRPr lang="en-US" dirty="0"/>
          </a:p>
          <a:p>
            <a:pPr lvl="8"/>
            <a:r>
              <a:rPr lang="en-US" noProof="0" dirty="0"/>
              <a:t>Level 9, Infographic</a:t>
            </a:r>
            <a:endParaRPr lang="en-US"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70000" y="360000"/>
            <a:ext cx="8604900" cy="1188000"/>
          </a:xfrm>
          <a:prstGeom prst="rect">
            <a:avLst/>
          </a:prstGeom>
        </p:spPr>
        <p:txBody>
          <a:bodyPr vert="horz" lIns="0" tIns="0" rIns="0" bIns="0" rtlCol="0" anchor="t" anchorCtr="0">
            <a:noAutofit/>
          </a:bodyPr>
          <a:lstStyle/>
          <a:p>
            <a:r>
              <a:rPr lang="en-US" dirty="0"/>
              <a:t>Click to add title</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8604899" y="6410597"/>
            <a:ext cx="269409" cy="180000"/>
          </a:xfrm>
          <a:prstGeom prst="rect">
            <a:avLst/>
          </a:prstGeom>
        </p:spPr>
        <p:txBody>
          <a:bodyPr vert="horz" lIns="0" tIns="0" rIns="0" bIns="0" rtlCol="0" anchor="b" anchorCtr="0"/>
          <a:lstStyle>
            <a:lvl1pPr algn="r">
              <a:defRPr sz="450" b="1" spc="0" baseline="0">
                <a:solidFill>
                  <a:schemeClr val="accent1"/>
                </a:solidFill>
                <a:latin typeface="+mn-lt"/>
              </a:defRPr>
            </a:lvl1pPr>
          </a:lstStyle>
          <a:p>
            <a:fld id="{23AA811B-2EBD-4900-905E-5BE206449611}" type="slidenum">
              <a:rPr lang="en-US" smtClean="0"/>
              <a:pPr/>
              <a:t>‹#›</a:t>
            </a:fld>
            <a:endParaRPr lang="en-US" dirty="0"/>
          </a:p>
        </p:txBody>
      </p:sp>
      <p:sp>
        <p:nvSpPr>
          <p:cNvPr id="41" name="Footer Placeholder 40">
            <a:extLst>
              <a:ext uri="{FF2B5EF4-FFF2-40B4-BE49-F238E27FC236}">
                <a16:creationId xmlns:a16="http://schemas.microsoft.com/office/drawing/2014/main" id="{D26C0B3A-4C90-B9B9-20DB-869AD857A6E1}"/>
              </a:ext>
            </a:extLst>
          </p:cNvPr>
          <p:cNvSpPr>
            <a:spLocks noGrp="1"/>
          </p:cNvSpPr>
          <p:nvPr>
            <p:ph type="ftr" sz="quarter" idx="3"/>
          </p:nvPr>
        </p:nvSpPr>
        <p:spPr>
          <a:xfrm>
            <a:off x="4030093" y="6101010"/>
            <a:ext cx="4559898" cy="365909"/>
          </a:xfrm>
          <a:prstGeom prst="rect">
            <a:avLst/>
          </a:prstGeom>
        </p:spPr>
        <p:txBody>
          <a:bodyPr vert="horz" lIns="0" tIns="0" rIns="0" bIns="0" rtlCol="0" anchor="b" anchorCtr="0"/>
          <a:lstStyle>
            <a:lvl1pPr algn="r">
              <a:defRPr sz="45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171441481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 id="2147483858" r:id="rId28"/>
    <p:sldLayoutId id="2147483859" r:id="rId29"/>
    <p:sldLayoutId id="2147483860" r:id="rId30"/>
    <p:sldLayoutId id="2147483861" r:id="rId31"/>
    <p:sldLayoutId id="2147483862" r:id="rId32"/>
    <p:sldLayoutId id="2147483863" r:id="rId33"/>
    <p:sldLayoutId id="2147483864" r:id="rId34"/>
    <p:sldLayoutId id="2147483865" r:id="rId35"/>
    <p:sldLayoutId id="2147483866" r:id="rId36"/>
    <p:sldLayoutId id="2147483867" r:id="rId37"/>
    <p:sldLayoutId id="2147483868" r:id="rId38"/>
    <p:sldLayoutId id="2147483869" r:id="rId39"/>
    <p:sldLayoutId id="2147483870" r:id="rId40"/>
    <p:sldLayoutId id="2147483871" r:id="rId41"/>
    <p:sldLayoutId id="2147483872" r:id="rId42"/>
    <p:sldLayoutId id="2147483873" r:id="rId43"/>
    <p:sldLayoutId id="2147483874" r:id="rId44"/>
    <p:sldLayoutId id="2147483875" r:id="rId45"/>
    <p:sldLayoutId id="2147483876" r:id="rId46"/>
    <p:sldLayoutId id="2147483877" r:id="rId47"/>
    <p:sldLayoutId id="2147483878" r:id="rId48"/>
    <p:sldLayoutId id="2147483880" r:id="rId49"/>
    <p:sldLayoutId id="2147483881" r:id="rId50"/>
    <p:sldLayoutId id="2147483882" r:id="rId51"/>
    <p:sldLayoutId id="2147483883" r:id="rId52"/>
    <p:sldLayoutId id="2147483884" r:id="rId53"/>
    <p:sldLayoutId id="2147483885" r:id="rId54"/>
    <p:sldLayoutId id="2147483886" r:id="rId55"/>
    <p:sldLayoutId id="2147483887" r:id="rId56"/>
    <p:sldLayoutId id="2147483888" r:id="rId57"/>
    <p:sldLayoutId id="2147483889" r:id="rId58"/>
    <p:sldLayoutId id="2147483890" r:id="rId59"/>
    <p:sldLayoutId id="2147483891" r:id="rId60"/>
    <p:sldLayoutId id="2147483892" r:id="rId61"/>
    <p:sldLayoutId id="2147483893" r:id="rId62"/>
    <p:sldLayoutId id="2147483894" r:id="rId63"/>
    <p:sldLayoutId id="2147483895" r:id="rId64"/>
    <p:sldLayoutId id="2147483896" r:id="rId65"/>
  </p:sldLayoutIdLst>
  <p:hf hdr="0" ftr="0" dt="0"/>
  <p:txStyles>
    <p:titleStyle>
      <a:lvl1pPr algn="l" defTabSz="514337" rtl="0" eaLnBrk="1" latinLnBrk="0" hangingPunct="1">
        <a:lnSpc>
          <a:spcPct val="90000"/>
        </a:lnSpc>
        <a:spcBef>
          <a:spcPct val="0"/>
        </a:spcBef>
        <a:buNone/>
        <a:defRPr sz="1800" b="1" kern="1200">
          <a:solidFill>
            <a:schemeClr val="accent1"/>
          </a:solidFill>
          <a:latin typeface="+mj-lt"/>
          <a:ea typeface="+mj-ea"/>
          <a:cs typeface="+mj-cs"/>
        </a:defRPr>
      </a:lvl1pPr>
    </p:titleStyle>
    <p:bodyStyle>
      <a:lvl1pPr marL="101248" indent="-101248" algn="l" defTabSz="514337" rtl="0" eaLnBrk="1" latinLnBrk="0" hangingPunct="1">
        <a:lnSpc>
          <a:spcPct val="100000"/>
        </a:lnSpc>
        <a:spcBef>
          <a:spcPts val="0"/>
        </a:spcBef>
        <a:spcAft>
          <a:spcPts val="338"/>
        </a:spcAft>
        <a:buFont typeface="Verdana" panose="020B0604030504040204" pitchFamily="34" charset="0"/>
        <a:buChar char="•"/>
        <a:defRPr sz="900" kern="1200">
          <a:solidFill>
            <a:schemeClr val="tx2"/>
          </a:solidFill>
          <a:latin typeface="+mn-lt"/>
          <a:ea typeface="+mn-ea"/>
          <a:cs typeface="+mn-cs"/>
        </a:defRPr>
      </a:lvl1pPr>
      <a:lvl2pPr marL="202495" indent="-101248" algn="l" defTabSz="514337" rtl="0" eaLnBrk="1" latinLnBrk="0" hangingPunct="1">
        <a:lnSpc>
          <a:spcPct val="100000"/>
        </a:lnSpc>
        <a:spcBef>
          <a:spcPts val="0"/>
        </a:spcBef>
        <a:spcAft>
          <a:spcPts val="338"/>
        </a:spcAft>
        <a:buSzPct val="80000"/>
        <a:buFont typeface="Verdana" panose="020B0604030504040204" pitchFamily="34" charset="0"/>
        <a:buChar char="&gt;"/>
        <a:defRPr sz="900" kern="1200">
          <a:solidFill>
            <a:schemeClr val="tx2"/>
          </a:solidFill>
          <a:latin typeface="+mn-lt"/>
          <a:ea typeface="+mn-ea"/>
          <a:cs typeface="+mn-cs"/>
        </a:defRPr>
      </a:lvl2pPr>
      <a:lvl3pPr marL="303743" indent="-101248" algn="l" defTabSz="514337" rtl="0" eaLnBrk="1" latinLnBrk="0" hangingPunct="1">
        <a:lnSpc>
          <a:spcPct val="100000"/>
        </a:lnSpc>
        <a:spcBef>
          <a:spcPts val="0"/>
        </a:spcBef>
        <a:spcAft>
          <a:spcPts val="338"/>
        </a:spcAft>
        <a:buSzPct val="80000"/>
        <a:buFont typeface="Verdana" panose="020B0604030504040204" pitchFamily="34" charset="0"/>
        <a:buChar char="-"/>
        <a:defRPr sz="900" kern="1200">
          <a:solidFill>
            <a:schemeClr val="tx2"/>
          </a:solidFill>
          <a:latin typeface="+mn-lt"/>
          <a:ea typeface="+mn-ea"/>
          <a:cs typeface="+mn-cs"/>
        </a:defRPr>
      </a:lvl3pPr>
      <a:lvl4pPr marL="0" indent="0" algn="l" defTabSz="514337" rtl="0" eaLnBrk="1" latinLnBrk="0" hangingPunct="1">
        <a:lnSpc>
          <a:spcPct val="100000"/>
        </a:lnSpc>
        <a:spcBef>
          <a:spcPts val="0"/>
        </a:spcBef>
        <a:spcAft>
          <a:spcPts val="675"/>
        </a:spcAft>
        <a:buFont typeface="Verdana" panose="020B0604030504040204" pitchFamily="34" charset="0"/>
        <a:buChar char="​"/>
        <a:defRPr sz="900" b="1" kern="1200">
          <a:solidFill>
            <a:schemeClr val="tx2"/>
          </a:solidFill>
          <a:latin typeface="+mn-lt"/>
          <a:ea typeface="+mn-ea"/>
          <a:cs typeface="+mn-cs"/>
        </a:defRPr>
      </a:lvl4pPr>
      <a:lvl5pPr marL="0" indent="0" algn="l" defTabSz="514337" rtl="0" eaLnBrk="1" latinLnBrk="0" hangingPunct="1">
        <a:lnSpc>
          <a:spcPct val="100000"/>
        </a:lnSpc>
        <a:spcBef>
          <a:spcPts val="0"/>
        </a:spcBef>
        <a:spcAft>
          <a:spcPts val="675"/>
        </a:spcAft>
        <a:buFont typeface="Verdana" panose="020B0604030504040204" pitchFamily="34" charset="0"/>
        <a:buChar char="​"/>
        <a:tabLst/>
        <a:defRPr sz="900" kern="1200">
          <a:solidFill>
            <a:schemeClr val="tx2"/>
          </a:solidFill>
          <a:latin typeface="+mn-lt"/>
          <a:ea typeface="+mn-ea"/>
          <a:cs typeface="+mn-cs"/>
        </a:defRPr>
      </a:lvl5pPr>
      <a:lvl6pPr marL="50624" indent="-50624" algn="l" defTabSz="514337" rtl="0" eaLnBrk="1" latinLnBrk="0" hangingPunct="1">
        <a:lnSpc>
          <a:spcPct val="120000"/>
        </a:lnSpc>
        <a:spcBef>
          <a:spcPts val="0"/>
        </a:spcBef>
        <a:spcAft>
          <a:spcPts val="338"/>
        </a:spcAft>
        <a:buFont typeface="Verdana" panose="020B0604030504040204" pitchFamily="34" charset="0"/>
        <a:buChar char="•"/>
        <a:defRPr sz="563" kern="1200">
          <a:solidFill>
            <a:schemeClr val="tx2"/>
          </a:solidFill>
          <a:latin typeface="+mn-lt"/>
          <a:ea typeface="+mn-ea"/>
          <a:cs typeface="+mn-cs"/>
        </a:defRPr>
      </a:lvl6pPr>
      <a:lvl7pPr marL="0" indent="0" algn="l" defTabSz="514337" rtl="0" eaLnBrk="1" latinLnBrk="0" hangingPunct="1">
        <a:lnSpc>
          <a:spcPct val="120000"/>
        </a:lnSpc>
        <a:spcBef>
          <a:spcPts val="0"/>
        </a:spcBef>
        <a:spcAft>
          <a:spcPts val="338"/>
        </a:spcAft>
        <a:buFont typeface="Verdana" panose="020B0604030504040204" pitchFamily="34" charset="0"/>
        <a:buChar char="​"/>
        <a:defRPr sz="563" b="1" kern="1200" baseline="0">
          <a:solidFill>
            <a:schemeClr val="tx2"/>
          </a:solidFill>
          <a:latin typeface="+mn-lt"/>
          <a:ea typeface="+mn-ea"/>
          <a:cs typeface="+mn-cs"/>
        </a:defRPr>
      </a:lvl7pPr>
      <a:lvl8pPr marL="0" indent="0" algn="l" defTabSz="514337" rtl="0" eaLnBrk="1" latinLnBrk="0" hangingPunct="1">
        <a:lnSpc>
          <a:spcPct val="120000"/>
        </a:lnSpc>
        <a:spcBef>
          <a:spcPts val="0"/>
        </a:spcBef>
        <a:spcAft>
          <a:spcPts val="338"/>
        </a:spcAft>
        <a:buFont typeface="Verdana" panose="020B0604030504040204" pitchFamily="34" charset="0"/>
        <a:buChar char="​"/>
        <a:defRPr sz="563" kern="1200">
          <a:solidFill>
            <a:schemeClr val="tx2"/>
          </a:solidFill>
          <a:latin typeface="+mn-lt"/>
          <a:ea typeface="+mn-ea"/>
          <a:cs typeface="+mn-cs"/>
        </a:defRPr>
      </a:lvl8pPr>
      <a:lvl9pPr marL="0" indent="0" algn="l" defTabSz="514337" rtl="0" eaLnBrk="1" latinLnBrk="0" hangingPunct="1">
        <a:lnSpc>
          <a:spcPct val="90000"/>
        </a:lnSpc>
        <a:spcBef>
          <a:spcPts val="675"/>
        </a:spcBef>
        <a:spcAft>
          <a:spcPts val="0"/>
        </a:spcAft>
        <a:buFont typeface="Verdana" panose="020B0604030504040204" pitchFamily="34" charset="0"/>
        <a:buChar char="​"/>
        <a:defRPr sz="2475" b="1" kern="1200" spc="-85" baseline="0">
          <a:solidFill>
            <a:schemeClr val="accent1"/>
          </a:solidFill>
          <a:latin typeface="+mj-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A4A3A4"/>
          </p15:clr>
        </p15:guide>
        <p15:guide id="2" pos="725">
          <p15:clr>
            <a:srgbClr val="A4A3A4"/>
          </p15:clr>
        </p15:guide>
        <p15:guide id="3" orient="horz" pos="226">
          <p15:clr>
            <a:srgbClr val="A4A3A4"/>
          </p15:clr>
        </p15:guide>
        <p15:guide id="4" orient="horz" pos="4093">
          <p15:clr>
            <a:srgbClr val="A4A3A4"/>
          </p15:clr>
        </p15:guide>
        <p15:guide id="6" pos="4394">
          <p15:clr>
            <a:srgbClr val="A4A3A4"/>
          </p15:clr>
        </p15:guide>
        <p15:guide id="7" pos="838">
          <p15:clr>
            <a:srgbClr val="A4A3A4"/>
          </p15:clr>
        </p15:guide>
        <p15:guide id="9" pos="2673">
          <p15:clr>
            <a:srgbClr val="A4A3A4"/>
          </p15:clr>
        </p15:guide>
        <p15:guide id="10" pos="3171">
          <p15:clr>
            <a:srgbClr val="A4A3A4"/>
          </p15:clr>
        </p15:guide>
        <p15:guide id="11" pos="6229">
          <p15:clr>
            <a:srgbClr val="A4A3A4"/>
          </p15:clr>
        </p15:guide>
        <p15:guide id="13" pos="6840">
          <p15:clr>
            <a:srgbClr val="A4A3A4"/>
          </p15:clr>
        </p15:guide>
        <p15:guide id="16" pos="5120">
          <p15:clr>
            <a:srgbClr val="A4A3A4"/>
          </p15:clr>
        </p15:guide>
        <p15:guide id="17" pos="3285">
          <p15:clr>
            <a:srgbClr val="A4A3A4"/>
          </p15:clr>
        </p15:guide>
        <p15:guide id="18" pos="3784">
          <p15:clr>
            <a:srgbClr val="A4A3A4"/>
          </p15:clr>
        </p15:guide>
        <p15:guide id="20" pos="1948">
          <p15:clr>
            <a:srgbClr val="A4A3A4"/>
          </p15:clr>
        </p15:guide>
        <p15:guide id="21" pos="6952">
          <p15:clr>
            <a:srgbClr val="A4A3A4"/>
          </p15:clr>
        </p15:guide>
        <p15:guide id="23" pos="2061">
          <p15:clr>
            <a:srgbClr val="A4A3A4"/>
          </p15:clr>
        </p15:guide>
        <p15:guide id="24" pos="2560">
          <p15:clr>
            <a:srgbClr val="A4A3A4"/>
          </p15:clr>
        </p15:guide>
        <p15:guide id="26" pos="6342">
          <p15:clr>
            <a:srgbClr val="A4A3A4"/>
          </p15:clr>
        </p15:guide>
        <p15:guide id="28" pos="5006">
          <p15:clr>
            <a:srgbClr val="A4A3A4"/>
          </p15:clr>
        </p15:guide>
        <p15:guide id="29" pos="4507">
          <p15:clr>
            <a:srgbClr val="A4A3A4"/>
          </p15:clr>
        </p15:guide>
        <p15:guide id="30" pos="3897">
          <p15:clr>
            <a:srgbClr val="A4A3A4"/>
          </p15:clr>
        </p15:guide>
        <p15:guide id="31" pos="5731">
          <p15:clr>
            <a:srgbClr val="A4A3A4"/>
          </p15:clr>
        </p15:guide>
        <p15:guide id="32" pos="5617">
          <p15:clr>
            <a:srgbClr val="A4A3A4"/>
          </p15:clr>
        </p15:guide>
        <p15:guide id="33" pos="1337">
          <p15:clr>
            <a:srgbClr val="A4A3A4"/>
          </p15:clr>
        </p15:guide>
        <p15:guide id="34" pos="1451">
          <p15:clr>
            <a:srgbClr val="A4A3A4"/>
          </p15:clr>
        </p15:guide>
        <p15:guide id="35" pos="7453">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651114E-DAE2-409C-B469-576578F88A5D}" type="datetime1">
              <a:rPr lang="en-US" smtClean="0"/>
              <a:t>10/31/2023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A728A87-0D1A-4DCF-B50A-4504E583DBB1}"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92677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xml"/><Relationship Id="rId1" Type="http://schemas.openxmlformats.org/officeDocument/2006/relationships/slideLayout" Target="../slideLayouts/slideLayout199.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58.xml"/><Relationship Id="rId5" Type="http://schemas.openxmlformats.org/officeDocument/2006/relationships/image" Target="../media/image33.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9.xml"/><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03.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60.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03.xml"/></Relationships>
</file>

<file path=ppt/slides/_rels/slide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03.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03.xml"/></Relationships>
</file>

<file path=ppt/slides/_rels/slide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214.xml"/></Relationships>
</file>

<file path=ppt/slides/_rels/slide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214.xml"/></Relationships>
</file>

<file path=ppt/slides/_rels/slide8.xml.rels><?xml version="1.0" encoding="UTF-8" standalone="yes"?>
<Relationships xmlns="http://schemas.openxmlformats.org/package/2006/relationships"><Relationship Id="rId3" Type="http://schemas.openxmlformats.org/officeDocument/2006/relationships/hyperlink" Target="https://decisionsupport.cigna.com/" TargetMode="External"/><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212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538" y="593318"/>
            <a:ext cx="7505496" cy="874059"/>
          </a:xfrm>
        </p:spPr>
        <p:txBody>
          <a:bodyPr>
            <a:normAutofit/>
          </a:bodyPr>
          <a:lstStyle/>
          <a:p>
            <a:pPr algn="ctr"/>
            <a:r>
              <a:rPr lang="en-US" sz="4200" b="1" dirty="0">
                <a:solidFill>
                  <a:schemeClr val="tx1"/>
                </a:solidFill>
              </a:rPr>
              <a:t>Cigna Benefits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60072"/>
            <a:ext cx="9153585" cy="3674225"/>
          </a:xfrm>
          <a:prstGeom prst="rect">
            <a:avLst/>
          </a:prstGeom>
        </p:spPr>
      </p:pic>
    </p:spTree>
    <p:extLst>
      <p:ext uri="{BB962C8B-B14F-4D97-AF65-F5344CB8AC3E}">
        <p14:creationId xmlns:p14="http://schemas.microsoft.com/office/powerpoint/2010/main" val="3309367809"/>
      </p:ext>
    </p:extLst>
  </p:cSld>
  <p:clrMapOvr>
    <a:masterClrMapping/>
  </p:clrMapOvr>
  <mc:AlternateContent xmlns:mc="http://schemas.openxmlformats.org/markup-compatibility/2006" xmlns:p14="http://schemas.microsoft.com/office/powerpoint/2010/main">
    <mc:Choice Requires="p14">
      <p:transition spd="slow" p14:dur="2000" advTm="69531"/>
    </mc:Choice>
    <mc:Fallback xmlns="">
      <p:transition spd="slow" advTm="695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a:extLst>
              <a:ext uri="{FF2B5EF4-FFF2-40B4-BE49-F238E27FC236}">
                <a16:creationId xmlns:a16="http://schemas.microsoft.com/office/drawing/2014/main" id="{B665F6DD-C5E2-6DBA-7EC2-995A3FABCE40}"/>
              </a:ext>
            </a:extLst>
          </p:cNvPr>
          <p:cNvSpPr/>
          <p:nvPr/>
        </p:nvSpPr>
        <p:spPr>
          <a:xfrm>
            <a:off x="301623" y="2323277"/>
            <a:ext cx="2049338" cy="2692741"/>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4" name="Round Diagonal Corner Rectangle 13">
            <a:extLst>
              <a:ext uri="{FF2B5EF4-FFF2-40B4-BE49-F238E27FC236}">
                <a16:creationId xmlns:a16="http://schemas.microsoft.com/office/drawing/2014/main" id="{04460222-8CC7-726B-22A1-8136F4129346}"/>
              </a:ext>
            </a:extLst>
          </p:cNvPr>
          <p:cNvSpPr/>
          <p:nvPr/>
        </p:nvSpPr>
        <p:spPr>
          <a:xfrm>
            <a:off x="2497792" y="2323277"/>
            <a:ext cx="2028683" cy="2692741"/>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 Diagonal Corner Rectangle 14">
            <a:extLst>
              <a:ext uri="{FF2B5EF4-FFF2-40B4-BE49-F238E27FC236}">
                <a16:creationId xmlns:a16="http://schemas.microsoft.com/office/drawing/2014/main" id="{D28B23C3-CE12-014D-9DAB-E80DCF7900D4}"/>
              </a:ext>
            </a:extLst>
          </p:cNvPr>
          <p:cNvSpPr/>
          <p:nvPr/>
        </p:nvSpPr>
        <p:spPr>
          <a:xfrm>
            <a:off x="4671217" y="2323279"/>
            <a:ext cx="2047561" cy="269274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 Diagonal Corner Rectangle 15">
            <a:extLst>
              <a:ext uri="{FF2B5EF4-FFF2-40B4-BE49-F238E27FC236}">
                <a16:creationId xmlns:a16="http://schemas.microsoft.com/office/drawing/2014/main" id="{970D61B0-E246-AF85-D22F-C3599F6B4C72}"/>
              </a:ext>
            </a:extLst>
          </p:cNvPr>
          <p:cNvSpPr/>
          <p:nvPr/>
        </p:nvSpPr>
        <p:spPr>
          <a:xfrm>
            <a:off x="6832796" y="2323277"/>
            <a:ext cx="2041070" cy="2658214"/>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05DF5D-37B1-7487-37DD-C057C24A508F}"/>
              </a:ext>
            </a:extLst>
          </p:cNvPr>
          <p:cNvSpPr>
            <a:spLocks noGrp="1"/>
          </p:cNvSpPr>
          <p:nvPr>
            <p:ph type="title"/>
          </p:nvPr>
        </p:nvSpPr>
        <p:spPr>
          <a:xfrm>
            <a:off x="838200" y="535458"/>
            <a:ext cx="8604900" cy="1188000"/>
          </a:xfrm>
        </p:spPr>
        <p:txBody>
          <a:bodyPr>
            <a:normAutofit/>
          </a:bodyPr>
          <a:lstStyle/>
          <a:p>
            <a:r>
              <a:rPr lang="en-US" sz="2700" b="1" dirty="0">
                <a:solidFill>
                  <a:schemeClr val="tx1"/>
                </a:solidFill>
                <a:latin typeface="+mn-lt"/>
              </a:rPr>
              <a:t>Virtual care</a:t>
            </a:r>
            <a:r>
              <a:rPr lang="en-US" sz="2700" b="1" baseline="60000" dirty="0">
                <a:solidFill>
                  <a:schemeClr val="tx1"/>
                </a:solidFill>
                <a:latin typeface="+mn-lt"/>
              </a:rPr>
              <a:t>1</a:t>
            </a:r>
          </a:p>
        </p:txBody>
      </p:sp>
      <p:sp>
        <p:nvSpPr>
          <p:cNvPr id="3" name="Content Placeholder 2">
            <a:extLst>
              <a:ext uri="{FF2B5EF4-FFF2-40B4-BE49-F238E27FC236}">
                <a16:creationId xmlns:a16="http://schemas.microsoft.com/office/drawing/2014/main" id="{ECA2D805-D662-1CC9-0BC0-F99C3F847EA2}"/>
              </a:ext>
            </a:extLst>
          </p:cNvPr>
          <p:cNvSpPr>
            <a:spLocks noGrp="1"/>
          </p:cNvSpPr>
          <p:nvPr>
            <p:ph idx="1"/>
          </p:nvPr>
        </p:nvSpPr>
        <p:spPr>
          <a:xfrm>
            <a:off x="473112" y="2473762"/>
            <a:ext cx="1762506" cy="2019171"/>
          </a:xfrm>
        </p:spPr>
        <p:txBody>
          <a:bodyPr>
            <a:noAutofit/>
          </a:bodyPr>
          <a:lstStyle/>
          <a:p>
            <a:pPr marL="0" indent="0">
              <a:buNone/>
            </a:pPr>
            <a:r>
              <a:rPr lang="en-US" sz="1200" b="1" dirty="0">
                <a:solidFill>
                  <a:schemeClr val="accent4"/>
                </a:solidFill>
              </a:rPr>
              <a:t>Primary Care </a:t>
            </a:r>
          </a:p>
          <a:p>
            <a:pPr marL="0" indent="0">
              <a:buNone/>
            </a:pPr>
            <a:r>
              <a:rPr lang="en-US" sz="1000" b="1" dirty="0">
                <a:solidFill>
                  <a:schemeClr val="bg1"/>
                </a:solidFill>
              </a:rPr>
              <a:t>Preventive care, routine care </a:t>
            </a:r>
            <a:br>
              <a:rPr lang="en-US" sz="1000" b="1" dirty="0">
                <a:solidFill>
                  <a:schemeClr val="bg1"/>
                </a:solidFill>
              </a:rPr>
            </a:br>
            <a:r>
              <a:rPr lang="en-US" sz="1000" b="1" dirty="0">
                <a:solidFill>
                  <a:schemeClr val="bg1"/>
                </a:solidFill>
              </a:rPr>
              <a:t>and specialist referrals</a:t>
            </a:r>
            <a:endParaRPr lang="en-US" sz="1000" dirty="0">
              <a:solidFill>
                <a:schemeClr val="bg1"/>
              </a:solidFill>
            </a:endParaRPr>
          </a:p>
          <a:p>
            <a:pPr marL="0" indent="0">
              <a:spcBef>
                <a:spcPts val="0"/>
              </a:spcBef>
              <a:buNone/>
            </a:pPr>
            <a:endParaRPr lang="en-US" sz="1000" dirty="0">
              <a:solidFill>
                <a:schemeClr val="bg1"/>
              </a:solidFill>
            </a:endParaRPr>
          </a:p>
          <a:p>
            <a:pPr marL="45720" lvl="1" indent="0">
              <a:spcBef>
                <a:spcPts val="0"/>
              </a:spcBef>
              <a:spcAft>
                <a:spcPts val="1000"/>
              </a:spcAft>
              <a:buNone/>
            </a:pPr>
            <a:r>
              <a:rPr lang="en-US" sz="1000" dirty="0">
                <a:solidFill>
                  <a:schemeClr val="bg1"/>
                </a:solidFill>
              </a:rPr>
              <a:t>Preventive care checkups/ wellness screenings available at no additional cost</a:t>
            </a:r>
            <a:r>
              <a:rPr lang="en-US" sz="1000" baseline="30000" dirty="0">
                <a:solidFill>
                  <a:schemeClr val="bg1"/>
                </a:solidFill>
              </a:rPr>
              <a:t>2</a:t>
            </a:r>
            <a:r>
              <a:rPr lang="en-US" sz="1000" dirty="0">
                <a:solidFill>
                  <a:schemeClr val="bg1"/>
                </a:solidFill>
              </a:rPr>
              <a:t> </a:t>
            </a:r>
          </a:p>
          <a:p>
            <a:pPr marL="45720" lvl="1" indent="0">
              <a:spcBef>
                <a:spcPts val="0"/>
              </a:spcBef>
              <a:spcAft>
                <a:spcPts val="1000"/>
              </a:spcAft>
              <a:buNone/>
            </a:pPr>
            <a:r>
              <a:rPr lang="en-US" sz="1000" dirty="0">
                <a:solidFill>
                  <a:schemeClr val="bg1"/>
                </a:solidFill>
              </a:rPr>
              <a:t>Prescriptions available through home delivery or at local pharmacies, if appropriate </a:t>
            </a:r>
          </a:p>
          <a:p>
            <a:pPr marL="45720" lvl="1" indent="0">
              <a:spcBef>
                <a:spcPts val="0"/>
              </a:spcBef>
              <a:spcAft>
                <a:spcPts val="1000"/>
              </a:spcAft>
              <a:buNone/>
            </a:pPr>
            <a:r>
              <a:rPr lang="en-US" sz="1000" dirty="0">
                <a:solidFill>
                  <a:schemeClr val="bg1"/>
                </a:solidFill>
              </a:rPr>
              <a:t>Receive orders for biometrics, blood work and screenings at local facilities</a:t>
            </a:r>
            <a:r>
              <a:rPr lang="en-US" sz="1000" baseline="30000" dirty="0">
                <a:solidFill>
                  <a:schemeClr val="bg1"/>
                </a:solidFill>
              </a:rPr>
              <a:t>3</a:t>
            </a:r>
          </a:p>
        </p:txBody>
      </p:sp>
      <p:sp>
        <p:nvSpPr>
          <p:cNvPr id="4" name="Content Placeholder 3">
            <a:extLst>
              <a:ext uri="{FF2B5EF4-FFF2-40B4-BE49-F238E27FC236}">
                <a16:creationId xmlns:a16="http://schemas.microsoft.com/office/drawing/2014/main" id="{BA42BAAE-1A41-EE87-D33D-D10FFF9AA511}"/>
              </a:ext>
            </a:extLst>
          </p:cNvPr>
          <p:cNvSpPr>
            <a:spLocks noGrp="1"/>
          </p:cNvSpPr>
          <p:nvPr>
            <p:ph sz="half" idx="2"/>
          </p:nvPr>
        </p:nvSpPr>
        <p:spPr>
          <a:xfrm>
            <a:off x="2683432" y="2512306"/>
            <a:ext cx="1721501" cy="2005311"/>
          </a:xfrm>
        </p:spPr>
        <p:txBody>
          <a:bodyPr>
            <a:normAutofit fontScale="25000" lnSpcReduction="20000"/>
          </a:bodyPr>
          <a:lstStyle/>
          <a:p>
            <a:pPr marL="0" indent="0">
              <a:buNone/>
            </a:pPr>
            <a:r>
              <a:rPr lang="en-US" sz="4800" b="1" dirty="0">
                <a:solidFill>
                  <a:schemeClr val="accent4"/>
                </a:solidFill>
              </a:rPr>
              <a:t>Behavioral Care </a:t>
            </a:r>
          </a:p>
          <a:p>
            <a:pPr marL="0" indent="0">
              <a:buNone/>
            </a:pPr>
            <a:r>
              <a:rPr lang="en-US" sz="4000" b="1" dirty="0">
                <a:solidFill>
                  <a:schemeClr val="bg1"/>
                </a:solidFill>
              </a:rPr>
              <a:t>Talk therapy and psychiatry </a:t>
            </a:r>
            <a:br>
              <a:rPr lang="en-US" sz="4000" b="1" dirty="0">
                <a:solidFill>
                  <a:schemeClr val="bg1"/>
                </a:solidFill>
              </a:rPr>
            </a:br>
            <a:r>
              <a:rPr lang="en-US" sz="4000" b="1" dirty="0">
                <a:solidFill>
                  <a:schemeClr val="bg1"/>
                </a:solidFill>
              </a:rPr>
              <a:t>from the privacy of home </a:t>
            </a:r>
            <a:endParaRPr lang="en-US" sz="4000" dirty="0">
              <a:solidFill>
                <a:schemeClr val="bg1"/>
              </a:solidFill>
            </a:endParaRPr>
          </a:p>
          <a:p>
            <a:r>
              <a:rPr lang="en-US" sz="4000" dirty="0">
                <a:solidFill>
                  <a:schemeClr val="bg1"/>
                </a:solidFill>
              </a:rPr>
              <a:t>Access to psychiatrists and therapists </a:t>
            </a:r>
          </a:p>
          <a:p>
            <a:r>
              <a:rPr lang="en-US" sz="4000" dirty="0">
                <a:solidFill>
                  <a:schemeClr val="bg1"/>
                </a:solidFill>
              </a:rPr>
              <a:t>Schedule an appointment that works for you </a:t>
            </a:r>
          </a:p>
          <a:p>
            <a:r>
              <a:rPr lang="en-US" sz="4000" dirty="0">
                <a:solidFill>
                  <a:schemeClr val="bg1"/>
                </a:solidFill>
              </a:rPr>
              <a:t>Option to select the same provider for every session </a:t>
            </a:r>
          </a:p>
          <a:p>
            <a:r>
              <a:rPr lang="en-US" sz="4000" dirty="0">
                <a:solidFill>
                  <a:schemeClr val="bg1"/>
                </a:solidFill>
              </a:rPr>
              <a:t>Care for issues such as anxiety, stress, grief and depression</a:t>
            </a:r>
          </a:p>
        </p:txBody>
      </p:sp>
      <p:sp>
        <p:nvSpPr>
          <p:cNvPr id="5" name="Content Placeholder 4">
            <a:extLst>
              <a:ext uri="{FF2B5EF4-FFF2-40B4-BE49-F238E27FC236}">
                <a16:creationId xmlns:a16="http://schemas.microsoft.com/office/drawing/2014/main" id="{082497F4-C38E-771C-136D-D65106CE032B}"/>
              </a:ext>
            </a:extLst>
          </p:cNvPr>
          <p:cNvSpPr>
            <a:spLocks noGrp="1"/>
          </p:cNvSpPr>
          <p:nvPr>
            <p:ph sz="half" idx="13"/>
          </p:nvPr>
        </p:nvSpPr>
        <p:spPr>
          <a:xfrm>
            <a:off x="4821085" y="2496785"/>
            <a:ext cx="1747824" cy="2005312"/>
          </a:xfrm>
        </p:spPr>
        <p:txBody>
          <a:bodyPr>
            <a:normAutofit fontScale="25000" lnSpcReduction="20000"/>
          </a:bodyPr>
          <a:lstStyle/>
          <a:p>
            <a:pPr marL="0" indent="0">
              <a:buNone/>
            </a:pPr>
            <a:r>
              <a:rPr lang="en-US" sz="4800" b="1" dirty="0">
                <a:solidFill>
                  <a:schemeClr val="accent4"/>
                </a:solidFill>
              </a:rPr>
              <a:t>Urgent Care</a:t>
            </a:r>
            <a:r>
              <a:rPr lang="en-US" sz="1200" b="1" dirty="0">
                <a:solidFill>
                  <a:schemeClr val="accent4"/>
                </a:solidFill>
              </a:rPr>
              <a:t> </a:t>
            </a:r>
            <a:endParaRPr lang="en-US" sz="1200" dirty="0">
              <a:solidFill>
                <a:schemeClr val="accent4"/>
              </a:solidFill>
            </a:endParaRPr>
          </a:p>
          <a:p>
            <a:pPr marL="0" indent="0">
              <a:buNone/>
            </a:pPr>
            <a:r>
              <a:rPr lang="en-US" sz="4000" b="1" dirty="0">
                <a:solidFill>
                  <a:schemeClr val="bg1"/>
                </a:solidFill>
              </a:rPr>
              <a:t>On-demand care for minor medical conditions </a:t>
            </a:r>
            <a:endParaRPr lang="en-US" sz="4000" dirty="0">
              <a:solidFill>
                <a:schemeClr val="bg1"/>
              </a:solidFill>
            </a:endParaRPr>
          </a:p>
          <a:p>
            <a:pPr>
              <a:buFont typeface="Arial" panose="020B0604020202020204" pitchFamily="34" charset="0"/>
              <a:buChar char="•"/>
            </a:pPr>
            <a:r>
              <a:rPr lang="en-US" sz="4000" dirty="0">
                <a:solidFill>
                  <a:schemeClr val="bg1"/>
                </a:solidFill>
              </a:rPr>
              <a:t>On-demand 24/7/365, including holidays</a:t>
            </a:r>
          </a:p>
          <a:p>
            <a:pPr>
              <a:buFont typeface="Arial" panose="020B0604020202020204" pitchFamily="34" charset="0"/>
              <a:buChar char="•"/>
            </a:pPr>
            <a:r>
              <a:rPr lang="en-US" sz="4000" dirty="0">
                <a:solidFill>
                  <a:schemeClr val="bg1"/>
                </a:solidFill>
              </a:rPr>
              <a:t>Care for hundreds of minor medical conditions </a:t>
            </a:r>
          </a:p>
          <a:p>
            <a:pPr>
              <a:buFont typeface="Arial" panose="020B0604020202020204" pitchFamily="34" charset="0"/>
              <a:buChar char="•"/>
            </a:pPr>
            <a:r>
              <a:rPr lang="en-US" sz="4000" dirty="0">
                <a:solidFill>
                  <a:schemeClr val="bg1"/>
                </a:solidFill>
              </a:rPr>
              <a:t>A convenient and affordable alternative to urgent care centers and the ER </a:t>
            </a:r>
          </a:p>
          <a:p>
            <a:pPr>
              <a:buFont typeface="Arial" panose="020B0604020202020204" pitchFamily="34" charset="0"/>
              <a:buChar char="•"/>
            </a:pPr>
            <a:r>
              <a:rPr lang="en-US" sz="4000" dirty="0">
                <a:solidFill>
                  <a:schemeClr val="bg1"/>
                </a:solidFill>
              </a:rPr>
              <a:t>Prescriptions available, if appropriate</a:t>
            </a:r>
          </a:p>
        </p:txBody>
      </p:sp>
      <p:sp>
        <p:nvSpPr>
          <p:cNvPr id="6" name="Slide Number Placeholder 5">
            <a:extLst>
              <a:ext uri="{FF2B5EF4-FFF2-40B4-BE49-F238E27FC236}">
                <a16:creationId xmlns:a16="http://schemas.microsoft.com/office/drawing/2014/main" id="{3C9E292B-E371-B29A-521E-A82FD36B9CAB}"/>
              </a:ext>
            </a:extLst>
          </p:cNvPr>
          <p:cNvSpPr>
            <a:spLocks noGrp="1"/>
          </p:cNvSpPr>
          <p:nvPr>
            <p:ph type="sldNum" sz="quarter" idx="4"/>
          </p:nvPr>
        </p:nvSpPr>
        <p:spPr/>
        <p:txBody>
          <a:bodyPr/>
          <a:lstStyle/>
          <a:p>
            <a:fld id="{23AA811B-2EBD-4900-905E-5BE206449611}" type="slidenum">
              <a:rPr lang="en-US" smtClean="0"/>
              <a:pPr/>
              <a:t>10</a:t>
            </a:fld>
            <a:endParaRPr lang="en-US" dirty="0"/>
          </a:p>
        </p:txBody>
      </p:sp>
      <p:sp>
        <p:nvSpPr>
          <p:cNvPr id="7" name="Footer Placeholder 6">
            <a:extLst>
              <a:ext uri="{FF2B5EF4-FFF2-40B4-BE49-F238E27FC236}">
                <a16:creationId xmlns:a16="http://schemas.microsoft.com/office/drawing/2014/main" id="{76413D6E-DB53-3F88-5690-991B37219BB3}"/>
              </a:ext>
            </a:extLst>
          </p:cNvPr>
          <p:cNvSpPr>
            <a:spLocks noGrp="1"/>
          </p:cNvSpPr>
          <p:nvPr>
            <p:ph type="ftr" sz="quarter" idx="3"/>
          </p:nvPr>
        </p:nvSpPr>
        <p:spPr>
          <a:xfrm>
            <a:off x="268966" y="5867400"/>
            <a:ext cx="8604900" cy="274432"/>
          </a:xfrm>
        </p:spPr>
        <p:txBody>
          <a:bodyPr/>
          <a:lstStyle/>
          <a:p>
            <a:pPr marL="171450" indent="-171450"/>
            <a:r>
              <a:rPr lang="en-US" dirty="0"/>
              <a:t>Cigna Healthcare provides access to virtual care through national telehealth providers as part of your plan. This service is separate from  your health plan’s network and may not be available in all areas or under all plans. Referrals are not required. Video may not be  available in all areas or with all providers. Not all preventive care services are covered, refer to plan documents for complete description of virtual care services and costs.  Virtual primary care through MDLIVE is only available for Cigna Healthcare medical members aged 18 and older. </a:t>
            </a:r>
          </a:p>
          <a:p>
            <a:pPr marL="171450" indent="-171450"/>
            <a:r>
              <a:rPr lang="en-US" dirty="0"/>
              <a:t>For customers who have a non-zero preventive care benefit, MDLIVE virtual wellness screenings will not cost $0 and will follow their preventive benefit. </a:t>
            </a:r>
          </a:p>
          <a:p>
            <a:pPr marL="171450" indent="-171450"/>
            <a:r>
              <a:rPr lang="en-US" dirty="0"/>
              <a:t>Limited to labs contracted with MDLIVE for virtual wellness screenings.</a:t>
            </a:r>
          </a:p>
          <a:p>
            <a:pPr marL="171450" indent="-171450"/>
            <a:r>
              <a:rPr lang="en-US" dirty="0"/>
              <a:t>Virtual dermatological visits through MDLIVE are completed via asynchronous messaging. Diagnoses requiring testing cannot be confirmed. Customers will be referred to seek in-person care. Treatment plans will be completed within a maximum of 3 business days, but usually within 24 hours.</a:t>
            </a:r>
          </a:p>
        </p:txBody>
      </p:sp>
      <p:sp>
        <p:nvSpPr>
          <p:cNvPr id="17" name="Content Placeholder 4">
            <a:extLst>
              <a:ext uri="{FF2B5EF4-FFF2-40B4-BE49-F238E27FC236}">
                <a16:creationId xmlns:a16="http://schemas.microsoft.com/office/drawing/2014/main" id="{6F99CB24-5896-845F-035D-A8E35706F25F}"/>
              </a:ext>
            </a:extLst>
          </p:cNvPr>
          <p:cNvSpPr txBox="1">
            <a:spLocks/>
          </p:cNvSpPr>
          <p:nvPr/>
        </p:nvSpPr>
        <p:spPr>
          <a:xfrm>
            <a:off x="7053501" y="2496785"/>
            <a:ext cx="1686102" cy="2005312"/>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2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2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2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2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2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1200" b="1" kern="1200" spc="-150" baseline="0">
                <a:solidFill>
                  <a:schemeClr val="accent1"/>
                </a:solidFill>
                <a:latin typeface="+mj-lt"/>
                <a:ea typeface="+mn-ea"/>
                <a:cs typeface="+mn-cs"/>
              </a:defRPr>
            </a:lvl9pPr>
          </a:lstStyle>
          <a:p>
            <a:pPr marL="0" indent="0">
              <a:buNone/>
            </a:pPr>
            <a:r>
              <a:rPr lang="en-US" b="1" dirty="0">
                <a:solidFill>
                  <a:schemeClr val="accent4"/>
                </a:solidFill>
                <a:ea typeface="Verdana" panose="020B0604030504040204" pitchFamily="34" charset="0"/>
                <a:cs typeface="Verdana" panose="020B0604030504040204" pitchFamily="34" charset="0"/>
              </a:rPr>
              <a:t>Dermatology</a:t>
            </a:r>
            <a:r>
              <a:rPr lang="en-US" baseline="30000" dirty="0">
                <a:solidFill>
                  <a:schemeClr val="accent4"/>
                </a:solidFill>
                <a:ea typeface="Verdana" panose="020B0604030504040204" pitchFamily="34" charset="0"/>
                <a:cs typeface="Verdana" panose="020B0604030504040204" pitchFamily="34" charset="0"/>
              </a:rPr>
              <a:t>4</a:t>
            </a:r>
          </a:p>
          <a:p>
            <a:pPr marL="0" indent="0">
              <a:buNone/>
            </a:pPr>
            <a:r>
              <a:rPr lang="en-US" sz="1000" b="1" dirty="0">
                <a:solidFill>
                  <a:schemeClr val="bg1"/>
                </a:solidFill>
              </a:rPr>
              <a:t>Fast, customized care for skin, hair and nail conditions — no appointment required </a:t>
            </a:r>
            <a:endParaRPr lang="en-US" sz="1000" dirty="0">
              <a:solidFill>
                <a:schemeClr val="bg1"/>
              </a:solidFill>
            </a:endParaRPr>
          </a:p>
          <a:p>
            <a:pPr marL="0" indent="0">
              <a:buNone/>
            </a:pPr>
            <a:r>
              <a:rPr lang="en-US" sz="1000" dirty="0">
                <a:solidFill>
                  <a:schemeClr val="bg1"/>
                </a:solidFill>
              </a:rPr>
              <a:t>Board-certified dermatologists review pictures and symptoms</a:t>
            </a:r>
          </a:p>
          <a:p>
            <a:pPr marL="0" indent="0">
              <a:buNone/>
            </a:pPr>
            <a:r>
              <a:rPr lang="en-US" sz="1000" dirty="0">
                <a:solidFill>
                  <a:schemeClr val="bg1"/>
                </a:solidFill>
              </a:rPr>
              <a:t>Care for common skin, hair and nail conditions including acne, eczema, psoriasis, rosacea, suspicious spots and more </a:t>
            </a:r>
          </a:p>
          <a:p>
            <a:pPr marL="0" indent="0">
              <a:buNone/>
            </a:pPr>
            <a:r>
              <a:rPr lang="en-US" sz="1000" dirty="0">
                <a:solidFill>
                  <a:schemeClr val="bg1"/>
                </a:solidFill>
              </a:rPr>
              <a:t>Diagnosis and customized treatment plan, usually within 24 hours</a:t>
            </a:r>
          </a:p>
        </p:txBody>
      </p:sp>
      <p:grpSp>
        <p:nvGrpSpPr>
          <p:cNvPr id="10" name="Group 9">
            <a:extLst>
              <a:ext uri="{FF2B5EF4-FFF2-40B4-BE49-F238E27FC236}">
                <a16:creationId xmlns:a16="http://schemas.microsoft.com/office/drawing/2014/main" id="{438DEF26-C1E7-0BEC-A2C2-309EC286BEE2}"/>
              </a:ext>
            </a:extLst>
          </p:cNvPr>
          <p:cNvGrpSpPr/>
          <p:nvPr/>
        </p:nvGrpSpPr>
        <p:grpSpPr>
          <a:xfrm>
            <a:off x="914400" y="1837505"/>
            <a:ext cx="7959466" cy="309436"/>
            <a:chOff x="346535" y="1078539"/>
            <a:chExt cx="9788485" cy="412582"/>
          </a:xfrm>
        </p:grpSpPr>
        <p:sp>
          <p:nvSpPr>
            <p:cNvPr id="18" name="Content Placeholder 2">
              <a:extLst>
                <a:ext uri="{FF2B5EF4-FFF2-40B4-BE49-F238E27FC236}">
                  <a16:creationId xmlns:a16="http://schemas.microsoft.com/office/drawing/2014/main" id="{4B255AD5-8AF5-81EC-744C-79DD4245B2F0}"/>
                </a:ext>
              </a:extLst>
            </p:cNvPr>
            <p:cNvSpPr txBox="1">
              <a:spLocks/>
            </p:cNvSpPr>
            <p:nvPr/>
          </p:nvSpPr>
          <p:spPr>
            <a:xfrm>
              <a:off x="2355499" y="1088442"/>
              <a:ext cx="7779521" cy="402679"/>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2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2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2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2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2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1200" b="1" kern="1200" spc="-150" baseline="0">
                  <a:solidFill>
                    <a:schemeClr val="accent1"/>
                  </a:solidFill>
                  <a:latin typeface="+mj-lt"/>
                  <a:ea typeface="+mn-ea"/>
                  <a:cs typeface="+mn-cs"/>
                </a:defRPr>
              </a:lvl9pPr>
            </a:lstStyle>
            <a:p>
              <a:pPr marL="0" indent="0">
                <a:buNone/>
              </a:pPr>
              <a:r>
                <a:rPr lang="en-US" dirty="0">
                  <a:solidFill>
                    <a:schemeClr val="tx1"/>
                  </a:solidFill>
                </a:rPr>
                <a:t>Cigna Healthcare has partnered with MDLIVE</a:t>
              </a:r>
              <a:r>
                <a:rPr lang="en-US" baseline="30000" dirty="0">
                  <a:solidFill>
                    <a:schemeClr val="tx1"/>
                  </a:solidFill>
                </a:rPr>
                <a:t>®</a:t>
              </a:r>
              <a:r>
                <a:rPr lang="en-US" dirty="0">
                  <a:solidFill>
                    <a:schemeClr val="tx1"/>
                  </a:solidFill>
                </a:rPr>
                <a:t> to offer a comprehensive suite of convenient virtual care options — available by phone or video whenever it works for you.</a:t>
              </a:r>
            </a:p>
          </p:txBody>
        </p:sp>
        <p:pic>
          <p:nvPicPr>
            <p:cNvPr id="19" name="Picture 18">
              <a:extLst>
                <a:ext uri="{FF2B5EF4-FFF2-40B4-BE49-F238E27FC236}">
                  <a16:creationId xmlns:a16="http://schemas.microsoft.com/office/drawing/2014/main" id="{2691EA4C-2CBE-2B9B-A2D5-F15D0EB5F8F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535" y="1175091"/>
              <a:ext cx="1636839" cy="293166"/>
            </a:xfrm>
            <a:prstGeom prst="rect">
              <a:avLst/>
            </a:prstGeom>
          </p:spPr>
        </p:pic>
        <p:cxnSp>
          <p:nvCxnSpPr>
            <p:cNvPr id="20" name="Straight Connector 19">
              <a:extLst>
                <a:ext uri="{FF2B5EF4-FFF2-40B4-BE49-F238E27FC236}">
                  <a16:creationId xmlns:a16="http://schemas.microsoft.com/office/drawing/2014/main" id="{8FD493AD-447A-0C58-B3C1-C017A9DA3583}"/>
                </a:ext>
              </a:extLst>
            </p:cNvPr>
            <p:cNvCxnSpPr>
              <a:cxnSpLocks/>
            </p:cNvCxnSpPr>
            <p:nvPr/>
          </p:nvCxnSpPr>
          <p:spPr>
            <a:xfrm>
              <a:off x="2152287" y="1078539"/>
              <a:ext cx="0" cy="4026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416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Diagonal Corner Rectangle 14">
            <a:extLst>
              <a:ext uri="{FF2B5EF4-FFF2-40B4-BE49-F238E27FC236}">
                <a16:creationId xmlns:a16="http://schemas.microsoft.com/office/drawing/2014/main" id="{952840AE-D1FA-26A4-E1F9-EFEA94E9CC22}"/>
              </a:ext>
            </a:extLst>
          </p:cNvPr>
          <p:cNvSpPr/>
          <p:nvPr/>
        </p:nvSpPr>
        <p:spPr>
          <a:xfrm>
            <a:off x="269100" y="2831705"/>
            <a:ext cx="8604899" cy="1863573"/>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 name="Title 1">
            <a:extLst>
              <a:ext uri="{FF2B5EF4-FFF2-40B4-BE49-F238E27FC236}">
                <a16:creationId xmlns:a16="http://schemas.microsoft.com/office/drawing/2014/main" id="{C254B797-0306-CCC6-5C7D-1144E841A913}"/>
              </a:ext>
            </a:extLst>
          </p:cNvPr>
          <p:cNvSpPr>
            <a:spLocks noGrp="1"/>
          </p:cNvSpPr>
          <p:nvPr>
            <p:ph type="title"/>
          </p:nvPr>
        </p:nvSpPr>
        <p:spPr>
          <a:xfrm>
            <a:off x="838200" y="506628"/>
            <a:ext cx="8604900" cy="1188000"/>
          </a:xfrm>
        </p:spPr>
        <p:txBody>
          <a:bodyPr>
            <a:normAutofit/>
          </a:bodyPr>
          <a:lstStyle/>
          <a:p>
            <a:r>
              <a:rPr lang="en-US" sz="2700" b="1" dirty="0">
                <a:solidFill>
                  <a:schemeClr val="tx1"/>
                </a:solidFill>
                <a:latin typeface="+mn-lt"/>
              </a:rPr>
              <a:t>Virtual medical care</a:t>
            </a:r>
            <a:r>
              <a:rPr lang="en-US" sz="2700" b="1" baseline="60000" dirty="0">
                <a:solidFill>
                  <a:schemeClr val="tx1"/>
                </a:solidFill>
                <a:latin typeface="+mn-lt"/>
              </a:rPr>
              <a:t>1</a:t>
            </a:r>
          </a:p>
        </p:txBody>
      </p:sp>
      <p:sp>
        <p:nvSpPr>
          <p:cNvPr id="3" name="Content Placeholder 2">
            <a:extLst>
              <a:ext uri="{FF2B5EF4-FFF2-40B4-BE49-F238E27FC236}">
                <a16:creationId xmlns:a16="http://schemas.microsoft.com/office/drawing/2014/main" id="{F422CBAF-8825-B7ED-8E59-26EEB5683D9D}"/>
              </a:ext>
            </a:extLst>
          </p:cNvPr>
          <p:cNvSpPr>
            <a:spLocks noGrp="1"/>
          </p:cNvSpPr>
          <p:nvPr>
            <p:ph sz="quarter" idx="13"/>
          </p:nvPr>
        </p:nvSpPr>
        <p:spPr>
          <a:xfrm>
            <a:off x="1590234" y="3039977"/>
            <a:ext cx="1456136" cy="1566057"/>
          </a:xfrm>
        </p:spPr>
        <p:txBody>
          <a:bodyPr>
            <a:noAutofit/>
          </a:bodyPr>
          <a:lstStyle/>
          <a:p>
            <a:pPr>
              <a:buClr>
                <a:schemeClr val="bg1"/>
              </a:buClr>
              <a:buSzPct val="135000"/>
              <a:buFont typeface="Arial" panose="020B0604020202020204" pitchFamily="34" charset="0"/>
              <a:buChar char="•"/>
            </a:pPr>
            <a:r>
              <a:rPr lang="en-US" sz="1200" dirty="0">
                <a:solidFill>
                  <a:schemeClr val="bg1"/>
                </a:solidFill>
              </a:rPr>
              <a:t>Acne</a:t>
            </a:r>
          </a:p>
          <a:p>
            <a:pPr>
              <a:buClr>
                <a:schemeClr val="bg1"/>
              </a:buClr>
              <a:buSzPct val="135000"/>
              <a:buFont typeface="Arial" panose="020B0604020202020204" pitchFamily="34" charset="0"/>
              <a:buChar char="•"/>
            </a:pPr>
            <a:r>
              <a:rPr lang="en-US" sz="1200" dirty="0">
                <a:solidFill>
                  <a:schemeClr val="bg1"/>
                </a:solidFill>
              </a:rPr>
              <a:t>Allergies</a:t>
            </a:r>
          </a:p>
          <a:p>
            <a:pPr>
              <a:buClr>
                <a:schemeClr val="bg1"/>
              </a:buClr>
              <a:buSzPct val="135000"/>
              <a:buFont typeface="Arial" panose="020B0604020202020204" pitchFamily="34" charset="0"/>
              <a:buChar char="•"/>
            </a:pPr>
            <a:r>
              <a:rPr lang="en-US" sz="1200" dirty="0">
                <a:solidFill>
                  <a:schemeClr val="bg1"/>
                </a:solidFill>
              </a:rPr>
              <a:t>Asthma</a:t>
            </a:r>
          </a:p>
          <a:p>
            <a:pPr>
              <a:buClr>
                <a:schemeClr val="bg1"/>
              </a:buClr>
              <a:buSzPct val="135000"/>
              <a:buFont typeface="Arial" panose="020B0604020202020204" pitchFamily="34" charset="0"/>
              <a:buChar char="•"/>
            </a:pPr>
            <a:r>
              <a:rPr lang="en-US" sz="1200" dirty="0">
                <a:solidFill>
                  <a:schemeClr val="bg1"/>
                </a:solidFill>
              </a:rPr>
              <a:t>Bronchitis</a:t>
            </a:r>
          </a:p>
          <a:p>
            <a:r>
              <a:rPr lang="en-US" sz="1200" dirty="0">
                <a:solidFill>
                  <a:schemeClr val="bg1"/>
                </a:solidFill>
              </a:rPr>
              <a:t>Cold and flu</a:t>
            </a:r>
          </a:p>
        </p:txBody>
      </p:sp>
      <p:sp>
        <p:nvSpPr>
          <p:cNvPr id="6" name="Slide Number Placeholder 5">
            <a:extLst>
              <a:ext uri="{FF2B5EF4-FFF2-40B4-BE49-F238E27FC236}">
                <a16:creationId xmlns:a16="http://schemas.microsoft.com/office/drawing/2014/main" id="{53EA3A25-5337-70B3-5645-13CA3166FB8E}"/>
              </a:ext>
            </a:extLst>
          </p:cNvPr>
          <p:cNvSpPr>
            <a:spLocks noGrp="1"/>
          </p:cNvSpPr>
          <p:nvPr>
            <p:ph type="sldNum" sz="quarter" idx="4"/>
          </p:nvPr>
        </p:nvSpPr>
        <p:spPr/>
        <p:txBody>
          <a:bodyPr/>
          <a:lstStyle/>
          <a:p>
            <a:fld id="{23AA811B-2EBD-4900-905E-5BE206449611}" type="slidenum">
              <a:rPr lang="en-US" smtClean="0"/>
              <a:pPr/>
              <a:t>11</a:t>
            </a:fld>
            <a:endParaRPr lang="en-US" dirty="0"/>
          </a:p>
        </p:txBody>
      </p:sp>
      <p:sp>
        <p:nvSpPr>
          <p:cNvPr id="7" name="Footer Placeholder 6">
            <a:extLst>
              <a:ext uri="{FF2B5EF4-FFF2-40B4-BE49-F238E27FC236}">
                <a16:creationId xmlns:a16="http://schemas.microsoft.com/office/drawing/2014/main" id="{44B2216F-23D1-71B6-EFC5-2773E475AD0F}"/>
              </a:ext>
            </a:extLst>
          </p:cNvPr>
          <p:cNvSpPr>
            <a:spLocks noGrp="1"/>
          </p:cNvSpPr>
          <p:nvPr>
            <p:ph type="ftr" sz="quarter" idx="3"/>
          </p:nvPr>
        </p:nvSpPr>
        <p:spPr/>
        <p:txBody>
          <a:bodyPr/>
          <a:lstStyle/>
          <a:p>
            <a:pPr>
              <a:buFont typeface="+mj-lt"/>
              <a:buAutoNum type="arabicPeriod"/>
            </a:pPr>
            <a:r>
              <a:rPr lang="en-US" dirty="0"/>
              <a:t>Cigna Healthcare provides access to virtual care through national telehealth providers as part of your plan. This service is separate from  your health plan’s network and may not be available in all areas or under all plans. Referrals are not required. Video may not be  available in all areas or with all providers. Not all preventive care services are covered, refer to plan documents for complete description of virtual care services and costs. Virtual primary care through MDLIVE is only available for Cigna  Healthcare medical members aged 18 and older. </a:t>
            </a:r>
          </a:p>
          <a:p>
            <a:pPr>
              <a:buFont typeface="+mj-lt"/>
              <a:buAutoNum type="arabicPeriod"/>
            </a:pPr>
            <a:r>
              <a:rPr lang="en-US" dirty="0"/>
              <a:t>This is not an all-inclusive list. See your plan documents for details.</a:t>
            </a:r>
          </a:p>
        </p:txBody>
      </p:sp>
      <p:pic>
        <p:nvPicPr>
          <p:cNvPr id="11" name="Graphic 10">
            <a:extLst>
              <a:ext uri="{FF2B5EF4-FFF2-40B4-BE49-F238E27FC236}">
                <a16:creationId xmlns:a16="http://schemas.microsoft.com/office/drawing/2014/main" id="{9BF87D2A-7F38-D45B-12BD-B5FC76A9515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94979" y="2906242"/>
            <a:ext cx="857250" cy="857250"/>
          </a:xfrm>
          <a:prstGeom prst="rect">
            <a:avLst/>
          </a:prstGeom>
        </p:spPr>
      </p:pic>
      <p:sp>
        <p:nvSpPr>
          <p:cNvPr id="13" name="Content Placeholder 2">
            <a:extLst>
              <a:ext uri="{FF2B5EF4-FFF2-40B4-BE49-F238E27FC236}">
                <a16:creationId xmlns:a16="http://schemas.microsoft.com/office/drawing/2014/main" id="{02A03625-08CC-93B9-96AB-1891EA013204}"/>
              </a:ext>
            </a:extLst>
          </p:cNvPr>
          <p:cNvSpPr txBox="1">
            <a:spLocks/>
          </p:cNvSpPr>
          <p:nvPr/>
        </p:nvSpPr>
        <p:spPr>
          <a:xfrm>
            <a:off x="3457784" y="3039977"/>
            <a:ext cx="1456136" cy="1566057"/>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200"/>
              </a:spcAft>
              <a:buFont typeface="Verdana" panose="020B0604030504040204" pitchFamily="34" charset="0"/>
              <a:buChar char="•"/>
              <a:defRPr sz="14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4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4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4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sz="1200" dirty="0">
                <a:solidFill>
                  <a:schemeClr val="bg1"/>
                </a:solidFill>
              </a:rPr>
              <a:t>Constipation</a:t>
            </a:r>
          </a:p>
          <a:p>
            <a:r>
              <a:rPr lang="en-US" sz="1200" dirty="0">
                <a:solidFill>
                  <a:schemeClr val="bg1"/>
                </a:solidFill>
              </a:rPr>
              <a:t>Diarrhea</a:t>
            </a:r>
          </a:p>
          <a:p>
            <a:r>
              <a:rPr lang="en-US" sz="1200" dirty="0">
                <a:solidFill>
                  <a:schemeClr val="bg1"/>
                </a:solidFill>
              </a:rPr>
              <a:t>Earaches</a:t>
            </a:r>
          </a:p>
          <a:p>
            <a:r>
              <a:rPr lang="en-US" sz="1200" dirty="0">
                <a:solidFill>
                  <a:schemeClr val="bg1"/>
                </a:solidFill>
              </a:rPr>
              <a:t>Fever</a:t>
            </a:r>
          </a:p>
          <a:p>
            <a:r>
              <a:rPr lang="en-US" sz="1200" dirty="0">
                <a:solidFill>
                  <a:schemeClr val="bg1"/>
                </a:solidFill>
              </a:rPr>
              <a:t>Headaches</a:t>
            </a:r>
          </a:p>
        </p:txBody>
      </p:sp>
      <p:sp>
        <p:nvSpPr>
          <p:cNvPr id="14" name="Content Placeholder 2">
            <a:extLst>
              <a:ext uri="{FF2B5EF4-FFF2-40B4-BE49-F238E27FC236}">
                <a16:creationId xmlns:a16="http://schemas.microsoft.com/office/drawing/2014/main" id="{C1CA86A9-82F2-E6D3-2251-7D8BF2000A41}"/>
              </a:ext>
            </a:extLst>
          </p:cNvPr>
          <p:cNvSpPr txBox="1">
            <a:spLocks/>
          </p:cNvSpPr>
          <p:nvPr/>
        </p:nvSpPr>
        <p:spPr>
          <a:xfrm>
            <a:off x="5325334" y="3039977"/>
            <a:ext cx="1456136" cy="1566057"/>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200"/>
              </a:spcAft>
              <a:buFont typeface="Verdana" panose="020B0604030504040204" pitchFamily="34" charset="0"/>
              <a:buChar char="•"/>
              <a:defRPr sz="14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4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4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4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sz="1200" dirty="0">
                <a:solidFill>
                  <a:schemeClr val="bg1"/>
                </a:solidFill>
              </a:rPr>
              <a:t>Insect bites</a:t>
            </a:r>
          </a:p>
          <a:p>
            <a:r>
              <a:rPr lang="en-US" sz="1200" dirty="0">
                <a:solidFill>
                  <a:schemeClr val="bg1"/>
                </a:solidFill>
              </a:rPr>
              <a:t>Joint aches</a:t>
            </a:r>
          </a:p>
          <a:p>
            <a:r>
              <a:rPr lang="en-US" sz="1200" dirty="0">
                <a:solidFill>
                  <a:schemeClr val="bg1"/>
                </a:solidFill>
              </a:rPr>
              <a:t>Nausea</a:t>
            </a:r>
          </a:p>
          <a:p>
            <a:r>
              <a:rPr lang="en-US" sz="1200" dirty="0">
                <a:solidFill>
                  <a:schemeClr val="bg1"/>
                </a:solidFill>
              </a:rPr>
              <a:t>Pink eye</a:t>
            </a:r>
          </a:p>
          <a:p>
            <a:r>
              <a:rPr lang="en-US" sz="1200" dirty="0">
                <a:solidFill>
                  <a:schemeClr val="bg1"/>
                </a:solidFill>
              </a:rPr>
              <a:t>Rashes</a:t>
            </a:r>
          </a:p>
        </p:txBody>
      </p:sp>
      <p:sp>
        <p:nvSpPr>
          <p:cNvPr id="16" name="Content Placeholder 2">
            <a:extLst>
              <a:ext uri="{FF2B5EF4-FFF2-40B4-BE49-F238E27FC236}">
                <a16:creationId xmlns:a16="http://schemas.microsoft.com/office/drawing/2014/main" id="{5DFDBCC5-E9A1-7446-205E-8032C913D253}"/>
              </a:ext>
            </a:extLst>
          </p:cNvPr>
          <p:cNvSpPr txBox="1">
            <a:spLocks/>
          </p:cNvSpPr>
          <p:nvPr/>
        </p:nvSpPr>
        <p:spPr>
          <a:xfrm>
            <a:off x="7192885" y="3039977"/>
            <a:ext cx="1456136" cy="1566057"/>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200"/>
              </a:spcAft>
              <a:buFont typeface="Verdana" panose="020B0604030504040204" pitchFamily="34" charset="0"/>
              <a:buChar char="•"/>
              <a:defRPr sz="14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4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4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4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sz="1200" dirty="0">
                <a:solidFill>
                  <a:schemeClr val="bg1"/>
                </a:solidFill>
              </a:rPr>
              <a:t>Respiratory and sinus infections</a:t>
            </a:r>
          </a:p>
          <a:p>
            <a:r>
              <a:rPr lang="en-US" sz="1200" dirty="0">
                <a:solidFill>
                  <a:schemeClr val="bg1"/>
                </a:solidFill>
              </a:rPr>
              <a:t>Sore throats</a:t>
            </a:r>
          </a:p>
          <a:p>
            <a:r>
              <a:rPr lang="en-US" sz="1200" dirty="0">
                <a:solidFill>
                  <a:schemeClr val="bg1"/>
                </a:solidFill>
              </a:rPr>
              <a:t>Urinary tract infections</a:t>
            </a:r>
          </a:p>
        </p:txBody>
      </p:sp>
      <p:grpSp>
        <p:nvGrpSpPr>
          <p:cNvPr id="23" name="Group 22">
            <a:extLst>
              <a:ext uri="{FF2B5EF4-FFF2-40B4-BE49-F238E27FC236}">
                <a16:creationId xmlns:a16="http://schemas.microsoft.com/office/drawing/2014/main" id="{DBFFF5D0-1714-A451-4234-1C6AC9F3F789}"/>
              </a:ext>
            </a:extLst>
          </p:cNvPr>
          <p:cNvGrpSpPr/>
          <p:nvPr/>
        </p:nvGrpSpPr>
        <p:grpSpPr>
          <a:xfrm>
            <a:off x="1043440" y="1929693"/>
            <a:ext cx="7297670" cy="362895"/>
            <a:chOff x="314645" y="1317687"/>
            <a:chExt cx="9730228" cy="483860"/>
          </a:xfrm>
        </p:grpSpPr>
        <p:sp>
          <p:nvSpPr>
            <p:cNvPr id="18" name="Content Placeholder 2">
              <a:extLst>
                <a:ext uri="{FF2B5EF4-FFF2-40B4-BE49-F238E27FC236}">
                  <a16:creationId xmlns:a16="http://schemas.microsoft.com/office/drawing/2014/main" id="{EA31FFC4-D0A7-B89E-0997-0A9C2A3A718B}"/>
                </a:ext>
              </a:extLst>
            </p:cNvPr>
            <p:cNvSpPr txBox="1">
              <a:spLocks/>
            </p:cNvSpPr>
            <p:nvPr/>
          </p:nvSpPr>
          <p:spPr>
            <a:xfrm>
              <a:off x="2357950" y="1317687"/>
              <a:ext cx="7686923" cy="402679"/>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2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2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2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2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2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1200" b="1" kern="1200" spc="-150" baseline="0">
                  <a:solidFill>
                    <a:schemeClr val="accent1"/>
                  </a:solidFill>
                  <a:latin typeface="+mj-lt"/>
                  <a:ea typeface="+mn-ea"/>
                  <a:cs typeface="+mn-cs"/>
                </a:defRPr>
              </a:lvl9pPr>
            </a:lstStyle>
            <a:p>
              <a:pPr marL="0" indent="0">
                <a:buNone/>
              </a:pPr>
              <a:r>
                <a:rPr lang="en-US" dirty="0">
                  <a:solidFill>
                    <a:schemeClr val="tx1"/>
                  </a:solidFill>
                </a:rPr>
                <a:t>Cigna Healthcare has partnered with MDLIVE</a:t>
              </a:r>
              <a:r>
                <a:rPr lang="en-US" baseline="30000" dirty="0">
                  <a:solidFill>
                    <a:schemeClr val="tx1"/>
                  </a:solidFill>
                </a:rPr>
                <a:t>®</a:t>
              </a:r>
              <a:r>
                <a:rPr lang="en-US" dirty="0">
                  <a:solidFill>
                    <a:schemeClr val="tx1"/>
                  </a:solidFill>
                </a:rPr>
                <a:t> to offer a comprehensive suite of convenient virtual care options — available by phone or video whenever it works for you. Conditions treated include:</a:t>
              </a:r>
              <a:r>
                <a:rPr lang="en-US" baseline="30000" dirty="0">
                  <a:solidFill>
                    <a:schemeClr val="tx1"/>
                  </a:solidFill>
                </a:rPr>
                <a:t>2</a:t>
              </a:r>
            </a:p>
          </p:txBody>
        </p:sp>
        <p:pic>
          <p:nvPicPr>
            <p:cNvPr id="20" name="Picture 19">
              <a:extLst>
                <a:ext uri="{FF2B5EF4-FFF2-40B4-BE49-F238E27FC236}">
                  <a16:creationId xmlns:a16="http://schemas.microsoft.com/office/drawing/2014/main" id="{67827ADD-301C-BAFF-8118-6224EA1A8A0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4645" y="1461079"/>
              <a:ext cx="1636839" cy="293165"/>
            </a:xfrm>
            <a:prstGeom prst="rect">
              <a:avLst/>
            </a:prstGeom>
          </p:spPr>
        </p:pic>
        <p:cxnSp>
          <p:nvCxnSpPr>
            <p:cNvPr id="22" name="Straight Connector 21">
              <a:extLst>
                <a:ext uri="{FF2B5EF4-FFF2-40B4-BE49-F238E27FC236}">
                  <a16:creationId xmlns:a16="http://schemas.microsoft.com/office/drawing/2014/main" id="{1A4F1CD8-E613-739F-B749-658483235073}"/>
                </a:ext>
              </a:extLst>
            </p:cNvPr>
            <p:cNvCxnSpPr>
              <a:cxnSpLocks/>
            </p:cNvCxnSpPr>
            <p:nvPr/>
          </p:nvCxnSpPr>
          <p:spPr>
            <a:xfrm>
              <a:off x="2154716" y="1398868"/>
              <a:ext cx="0" cy="4026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940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Diagonal Corner Rectangle 14">
            <a:extLst>
              <a:ext uri="{FF2B5EF4-FFF2-40B4-BE49-F238E27FC236}">
                <a16:creationId xmlns:a16="http://schemas.microsoft.com/office/drawing/2014/main" id="{952840AE-D1FA-26A4-E1F9-EFEA94E9CC22}"/>
              </a:ext>
            </a:extLst>
          </p:cNvPr>
          <p:cNvSpPr/>
          <p:nvPr/>
        </p:nvSpPr>
        <p:spPr>
          <a:xfrm>
            <a:off x="238246" y="2866356"/>
            <a:ext cx="8604900" cy="1863573"/>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54B797-0306-CCC6-5C7D-1144E841A913}"/>
              </a:ext>
            </a:extLst>
          </p:cNvPr>
          <p:cNvSpPr>
            <a:spLocks noGrp="1"/>
          </p:cNvSpPr>
          <p:nvPr>
            <p:ph type="title"/>
          </p:nvPr>
        </p:nvSpPr>
        <p:spPr>
          <a:xfrm>
            <a:off x="746628" y="862700"/>
            <a:ext cx="8604900" cy="1188000"/>
          </a:xfrm>
        </p:spPr>
        <p:txBody>
          <a:bodyPr/>
          <a:lstStyle/>
          <a:p>
            <a:r>
              <a:rPr lang="en-US" sz="2700" b="1" dirty="0">
                <a:solidFill>
                  <a:schemeClr val="tx1"/>
                </a:solidFill>
                <a:latin typeface="+mn-lt"/>
              </a:rPr>
              <a:t>Virtual behavioral care</a:t>
            </a:r>
            <a:r>
              <a:rPr lang="en-US" sz="2700" b="1" baseline="60000" dirty="0">
                <a:solidFill>
                  <a:schemeClr val="tx1"/>
                </a:solidFill>
                <a:latin typeface="+mn-lt"/>
              </a:rPr>
              <a:t>1</a:t>
            </a:r>
            <a:br>
              <a:rPr lang="en-US" dirty="0"/>
            </a:br>
            <a:endParaRPr lang="en-US" dirty="0"/>
          </a:p>
        </p:txBody>
      </p:sp>
      <p:sp>
        <p:nvSpPr>
          <p:cNvPr id="3" name="Content Placeholder 2">
            <a:extLst>
              <a:ext uri="{FF2B5EF4-FFF2-40B4-BE49-F238E27FC236}">
                <a16:creationId xmlns:a16="http://schemas.microsoft.com/office/drawing/2014/main" id="{F422CBAF-8825-B7ED-8E59-26EEB5683D9D}"/>
              </a:ext>
            </a:extLst>
          </p:cNvPr>
          <p:cNvSpPr>
            <a:spLocks noGrp="1"/>
          </p:cNvSpPr>
          <p:nvPr>
            <p:ph sz="quarter" idx="13"/>
          </p:nvPr>
        </p:nvSpPr>
        <p:spPr>
          <a:xfrm>
            <a:off x="1559380" y="3092842"/>
            <a:ext cx="1890000" cy="1566057"/>
          </a:xfrm>
        </p:spPr>
        <p:txBody>
          <a:bodyPr>
            <a:noAutofit/>
          </a:bodyPr>
          <a:lstStyle/>
          <a:p>
            <a:pPr>
              <a:buClr>
                <a:schemeClr val="bg1"/>
              </a:buClr>
              <a:buSzPct val="135000"/>
              <a:buFont typeface="Arial" panose="020B0604020202020204" pitchFamily="34" charset="0"/>
              <a:buChar char="•"/>
            </a:pPr>
            <a:r>
              <a:rPr lang="en-US" sz="1200" dirty="0">
                <a:solidFill>
                  <a:schemeClr val="bg1"/>
                </a:solidFill>
              </a:rPr>
              <a:t>Addiction</a:t>
            </a:r>
          </a:p>
          <a:p>
            <a:pPr>
              <a:buClr>
                <a:schemeClr val="bg1"/>
              </a:buClr>
              <a:buSzPct val="135000"/>
              <a:buFont typeface="Arial" panose="020B0604020202020204" pitchFamily="34" charset="0"/>
              <a:buChar char="•"/>
            </a:pPr>
            <a:r>
              <a:rPr lang="en-US" sz="1200" dirty="0">
                <a:solidFill>
                  <a:schemeClr val="bg1"/>
                </a:solidFill>
              </a:rPr>
              <a:t>Bipolar disorder</a:t>
            </a:r>
          </a:p>
          <a:p>
            <a:pPr>
              <a:buClr>
                <a:schemeClr val="bg1"/>
              </a:buClr>
              <a:buSzPct val="135000"/>
              <a:buFont typeface="Arial" panose="020B0604020202020204" pitchFamily="34" charset="0"/>
              <a:buChar char="•"/>
            </a:pPr>
            <a:r>
              <a:rPr lang="en-US" sz="1200" dirty="0">
                <a:solidFill>
                  <a:schemeClr val="bg1"/>
                </a:solidFill>
              </a:rPr>
              <a:t>Child/adolescent issues</a:t>
            </a:r>
          </a:p>
          <a:p>
            <a:pPr>
              <a:buClr>
                <a:schemeClr val="bg1"/>
              </a:buClr>
              <a:buSzPct val="135000"/>
              <a:buFont typeface="Arial" panose="020B0604020202020204" pitchFamily="34" charset="0"/>
              <a:buChar char="•"/>
            </a:pPr>
            <a:r>
              <a:rPr lang="en-US" sz="1200" dirty="0">
                <a:solidFill>
                  <a:schemeClr val="bg1"/>
                </a:solidFill>
              </a:rPr>
              <a:t>Depression</a:t>
            </a:r>
          </a:p>
          <a:p>
            <a:pPr marL="0" indent="0">
              <a:buNone/>
            </a:pPr>
            <a:endParaRPr lang="en-US" sz="1200" dirty="0">
              <a:solidFill>
                <a:schemeClr val="bg1"/>
              </a:solidFill>
            </a:endParaRPr>
          </a:p>
        </p:txBody>
      </p:sp>
      <p:sp>
        <p:nvSpPr>
          <p:cNvPr id="6" name="Slide Number Placeholder 5">
            <a:extLst>
              <a:ext uri="{FF2B5EF4-FFF2-40B4-BE49-F238E27FC236}">
                <a16:creationId xmlns:a16="http://schemas.microsoft.com/office/drawing/2014/main" id="{53EA3A25-5337-70B3-5645-13CA3166FB8E}"/>
              </a:ext>
            </a:extLst>
          </p:cNvPr>
          <p:cNvSpPr>
            <a:spLocks noGrp="1"/>
          </p:cNvSpPr>
          <p:nvPr>
            <p:ph type="sldNum" sz="quarter" idx="4"/>
          </p:nvPr>
        </p:nvSpPr>
        <p:spPr/>
        <p:txBody>
          <a:bodyPr/>
          <a:lstStyle/>
          <a:p>
            <a:fld id="{23AA811B-2EBD-4900-905E-5BE206449611}" type="slidenum">
              <a:rPr lang="en-US" smtClean="0"/>
              <a:pPr/>
              <a:t>12</a:t>
            </a:fld>
            <a:endParaRPr lang="en-US" dirty="0"/>
          </a:p>
        </p:txBody>
      </p:sp>
      <p:sp>
        <p:nvSpPr>
          <p:cNvPr id="7" name="Footer Placeholder 6">
            <a:extLst>
              <a:ext uri="{FF2B5EF4-FFF2-40B4-BE49-F238E27FC236}">
                <a16:creationId xmlns:a16="http://schemas.microsoft.com/office/drawing/2014/main" id="{44B2216F-23D1-71B6-EFC5-2773E475AD0F}"/>
              </a:ext>
            </a:extLst>
          </p:cNvPr>
          <p:cNvSpPr>
            <a:spLocks noGrp="1"/>
          </p:cNvSpPr>
          <p:nvPr>
            <p:ph type="ftr" sz="quarter" idx="3"/>
          </p:nvPr>
        </p:nvSpPr>
        <p:spPr/>
        <p:txBody>
          <a:bodyPr/>
          <a:lstStyle/>
          <a:p>
            <a:pPr>
              <a:buFont typeface="+mj-lt"/>
              <a:buAutoNum type="arabicPeriod"/>
            </a:pPr>
            <a:r>
              <a:rPr lang="en-US" dirty="0"/>
              <a:t>This is not a full list and is subject to change. Cigna Healthcare provides access to virtual care through participating in-network providers. Not all providers have virtual capabilities. Cigna Healthcare also provides access to virtual care through national telehealth providers as part of your plan. This service is separate from your health plan’s network and may not be available in all areas or under all plans. Referrals are not required. Video may not be available in all areas or with all providers. All health care providers are solely responsible for the treatment provided to their patients; providers are not agents of Cigna Healthcare. Not all preventive care services are covered, refer to plan documents for complete description of virtual care services and costs.</a:t>
            </a:r>
          </a:p>
        </p:txBody>
      </p:sp>
      <p:sp>
        <p:nvSpPr>
          <p:cNvPr id="13" name="Content Placeholder 2">
            <a:extLst>
              <a:ext uri="{FF2B5EF4-FFF2-40B4-BE49-F238E27FC236}">
                <a16:creationId xmlns:a16="http://schemas.microsoft.com/office/drawing/2014/main" id="{02A03625-08CC-93B9-96AB-1891EA013204}"/>
              </a:ext>
            </a:extLst>
          </p:cNvPr>
          <p:cNvSpPr txBox="1">
            <a:spLocks/>
          </p:cNvSpPr>
          <p:nvPr/>
        </p:nvSpPr>
        <p:spPr>
          <a:xfrm>
            <a:off x="3524052" y="3092842"/>
            <a:ext cx="1890000" cy="1566057"/>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200"/>
              </a:spcAft>
              <a:buFont typeface="Verdana" panose="020B0604030504040204" pitchFamily="34" charset="0"/>
              <a:buChar char="•"/>
              <a:defRPr sz="14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4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4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4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sz="1200" dirty="0">
                <a:solidFill>
                  <a:schemeClr val="bg1"/>
                </a:solidFill>
              </a:rPr>
              <a:t>Eating issues</a:t>
            </a:r>
          </a:p>
          <a:p>
            <a:r>
              <a:rPr lang="en-US" sz="1200" dirty="0">
                <a:solidFill>
                  <a:schemeClr val="bg1"/>
                </a:solidFill>
              </a:rPr>
              <a:t>Grief/loss</a:t>
            </a:r>
          </a:p>
          <a:p>
            <a:r>
              <a:rPr lang="en-US" sz="1200" dirty="0">
                <a:solidFill>
                  <a:schemeClr val="bg1"/>
                </a:solidFill>
              </a:rPr>
              <a:t>Life changes</a:t>
            </a:r>
          </a:p>
          <a:p>
            <a:r>
              <a:rPr lang="en-US" sz="1200" dirty="0">
                <a:solidFill>
                  <a:schemeClr val="bg1"/>
                </a:solidFill>
              </a:rPr>
              <a:t>Men’s issues</a:t>
            </a:r>
          </a:p>
        </p:txBody>
      </p:sp>
      <p:sp>
        <p:nvSpPr>
          <p:cNvPr id="14" name="Content Placeholder 2">
            <a:extLst>
              <a:ext uri="{FF2B5EF4-FFF2-40B4-BE49-F238E27FC236}">
                <a16:creationId xmlns:a16="http://schemas.microsoft.com/office/drawing/2014/main" id="{C1CA86A9-82F2-E6D3-2251-7D8BF2000A41}"/>
              </a:ext>
            </a:extLst>
          </p:cNvPr>
          <p:cNvSpPr txBox="1">
            <a:spLocks/>
          </p:cNvSpPr>
          <p:nvPr/>
        </p:nvSpPr>
        <p:spPr>
          <a:xfrm>
            <a:off x="5049078" y="3092842"/>
            <a:ext cx="1890000" cy="1566057"/>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200"/>
              </a:spcAft>
              <a:buFont typeface="Verdana" panose="020B0604030504040204" pitchFamily="34" charset="0"/>
              <a:buChar char="•"/>
              <a:defRPr sz="14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4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4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4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sz="1200" dirty="0">
                <a:solidFill>
                  <a:schemeClr val="bg1"/>
                </a:solidFill>
              </a:rPr>
              <a:t>Postpartum depression</a:t>
            </a:r>
          </a:p>
          <a:p>
            <a:r>
              <a:rPr lang="en-US" sz="1200" dirty="0">
                <a:solidFill>
                  <a:schemeClr val="bg1"/>
                </a:solidFill>
              </a:rPr>
              <a:t>Panic disorders</a:t>
            </a:r>
          </a:p>
          <a:p>
            <a:r>
              <a:rPr lang="en-US" sz="1200" dirty="0">
                <a:solidFill>
                  <a:schemeClr val="bg1"/>
                </a:solidFill>
              </a:rPr>
              <a:t>Relationship and marriage issues</a:t>
            </a:r>
          </a:p>
        </p:txBody>
      </p:sp>
      <p:sp>
        <p:nvSpPr>
          <p:cNvPr id="16" name="Content Placeholder 2">
            <a:extLst>
              <a:ext uri="{FF2B5EF4-FFF2-40B4-BE49-F238E27FC236}">
                <a16:creationId xmlns:a16="http://schemas.microsoft.com/office/drawing/2014/main" id="{5DFDBCC5-E9A1-7446-205E-8032C913D253}"/>
              </a:ext>
            </a:extLst>
          </p:cNvPr>
          <p:cNvSpPr txBox="1">
            <a:spLocks/>
          </p:cNvSpPr>
          <p:nvPr/>
        </p:nvSpPr>
        <p:spPr>
          <a:xfrm>
            <a:off x="6922293" y="3092842"/>
            <a:ext cx="1890000" cy="1566057"/>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200"/>
              </a:spcAft>
              <a:buFont typeface="Verdana" panose="020B0604030504040204" pitchFamily="34" charset="0"/>
              <a:buChar char="•"/>
              <a:defRPr sz="14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4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4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4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sz="1200" dirty="0">
                <a:solidFill>
                  <a:schemeClr val="bg1"/>
                </a:solidFill>
              </a:rPr>
              <a:t>Stress</a:t>
            </a:r>
          </a:p>
          <a:p>
            <a:r>
              <a:rPr lang="en-US" sz="1200" dirty="0">
                <a:solidFill>
                  <a:schemeClr val="bg1"/>
                </a:solidFill>
              </a:rPr>
              <a:t>Parenting issues</a:t>
            </a:r>
          </a:p>
          <a:p>
            <a:pPr marL="0" indent="0">
              <a:buNone/>
            </a:pPr>
            <a:endParaRPr lang="en-US" sz="1200" dirty="0">
              <a:solidFill>
                <a:schemeClr val="bg1"/>
              </a:solidFill>
            </a:endParaRPr>
          </a:p>
        </p:txBody>
      </p:sp>
      <p:grpSp>
        <p:nvGrpSpPr>
          <p:cNvPr id="23" name="Group 22">
            <a:extLst>
              <a:ext uri="{FF2B5EF4-FFF2-40B4-BE49-F238E27FC236}">
                <a16:creationId xmlns:a16="http://schemas.microsoft.com/office/drawing/2014/main" id="{DBFFF5D0-1714-A451-4234-1C6AC9F3F789}"/>
              </a:ext>
            </a:extLst>
          </p:cNvPr>
          <p:cNvGrpSpPr/>
          <p:nvPr/>
        </p:nvGrpSpPr>
        <p:grpSpPr>
          <a:xfrm>
            <a:off x="872687" y="1975177"/>
            <a:ext cx="7732212" cy="302009"/>
            <a:chOff x="309787" y="1078539"/>
            <a:chExt cx="11432061" cy="402679"/>
          </a:xfrm>
        </p:grpSpPr>
        <p:sp>
          <p:nvSpPr>
            <p:cNvPr id="18" name="Content Placeholder 2">
              <a:extLst>
                <a:ext uri="{FF2B5EF4-FFF2-40B4-BE49-F238E27FC236}">
                  <a16:creationId xmlns:a16="http://schemas.microsoft.com/office/drawing/2014/main" id="{EA31FFC4-D0A7-B89E-0997-0A9C2A3A718B}"/>
                </a:ext>
              </a:extLst>
            </p:cNvPr>
            <p:cNvSpPr txBox="1">
              <a:spLocks/>
            </p:cNvSpPr>
            <p:nvPr/>
          </p:nvSpPr>
          <p:spPr>
            <a:xfrm>
              <a:off x="2345612" y="1078539"/>
              <a:ext cx="9396236" cy="402679"/>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2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2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2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2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2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1200" b="1" kern="1200" spc="-150" baseline="0">
                  <a:solidFill>
                    <a:schemeClr val="accent1"/>
                  </a:solidFill>
                  <a:latin typeface="+mj-lt"/>
                  <a:ea typeface="+mn-ea"/>
                  <a:cs typeface="+mn-cs"/>
                </a:defRPr>
              </a:lvl9pPr>
            </a:lstStyle>
            <a:p>
              <a:pPr marL="0" indent="0">
                <a:buNone/>
              </a:pPr>
              <a:r>
                <a:rPr lang="en-US" dirty="0">
                  <a:solidFill>
                    <a:schemeClr val="tx1"/>
                  </a:solidFill>
                </a:rPr>
                <a:t>Now you don't have to wait — or travel — for behavioral care. Cigna Healthcare has partnered with MDLIVE</a:t>
              </a:r>
              <a:r>
                <a:rPr lang="en-US" baseline="30000" dirty="0">
                  <a:solidFill>
                    <a:schemeClr val="tx1"/>
                  </a:solidFill>
                </a:rPr>
                <a:t>®</a:t>
              </a:r>
              <a:r>
                <a:rPr lang="en-US" dirty="0">
                  <a:solidFill>
                    <a:schemeClr val="tx1"/>
                  </a:solidFill>
                </a:rPr>
                <a:t> so you can connect by video or phone to licensed therapists and psychiatrists, all from the privacy of home. Non-emergency behavioral/mental health conditions treated include:</a:t>
              </a:r>
            </a:p>
            <a:p>
              <a:pPr marL="0" indent="0">
                <a:buNone/>
              </a:pPr>
              <a:endParaRPr lang="en-US" sz="825" dirty="0">
                <a:solidFill>
                  <a:schemeClr val="tx1"/>
                </a:solidFill>
              </a:endParaRPr>
            </a:p>
          </p:txBody>
        </p:sp>
        <p:pic>
          <p:nvPicPr>
            <p:cNvPr id="20" name="Picture 19">
              <a:extLst>
                <a:ext uri="{FF2B5EF4-FFF2-40B4-BE49-F238E27FC236}">
                  <a16:creationId xmlns:a16="http://schemas.microsoft.com/office/drawing/2014/main" id="{67827ADD-301C-BAFF-8118-6224EA1A8A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9787" y="1089878"/>
              <a:ext cx="1636839" cy="293165"/>
            </a:xfrm>
            <a:prstGeom prst="rect">
              <a:avLst/>
            </a:prstGeom>
          </p:spPr>
        </p:pic>
        <p:cxnSp>
          <p:nvCxnSpPr>
            <p:cNvPr id="22" name="Straight Connector 21">
              <a:extLst>
                <a:ext uri="{FF2B5EF4-FFF2-40B4-BE49-F238E27FC236}">
                  <a16:creationId xmlns:a16="http://schemas.microsoft.com/office/drawing/2014/main" id="{1A4F1CD8-E613-739F-B749-658483235073}"/>
                </a:ext>
              </a:extLst>
            </p:cNvPr>
            <p:cNvCxnSpPr>
              <a:cxnSpLocks/>
            </p:cNvCxnSpPr>
            <p:nvPr/>
          </p:nvCxnSpPr>
          <p:spPr>
            <a:xfrm>
              <a:off x="2152287" y="1078539"/>
              <a:ext cx="0" cy="4026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1F3069DA-276D-07A1-D5DB-90DE1E5A510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55913" y="3117561"/>
            <a:ext cx="685800" cy="685800"/>
          </a:xfrm>
          <a:prstGeom prst="rect">
            <a:avLst/>
          </a:prstGeom>
        </p:spPr>
      </p:pic>
    </p:spTree>
    <p:extLst>
      <p:ext uri="{BB962C8B-B14F-4D97-AF65-F5344CB8AC3E}">
        <p14:creationId xmlns:p14="http://schemas.microsoft.com/office/powerpoint/2010/main" val="312197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a:extLst>
              <a:ext uri="{FF2B5EF4-FFF2-40B4-BE49-F238E27FC236}">
                <a16:creationId xmlns:a16="http://schemas.microsoft.com/office/drawing/2014/main" id="{A89E5A0C-E7D8-2814-6575-C0E3540E2228}"/>
              </a:ext>
            </a:extLst>
          </p:cNvPr>
          <p:cNvSpPr/>
          <p:nvPr/>
        </p:nvSpPr>
        <p:spPr>
          <a:xfrm>
            <a:off x="269081" y="2279975"/>
            <a:ext cx="8604647" cy="2239589"/>
          </a:xfrm>
          <a:prstGeom prst="round2DiagRect">
            <a:avLst>
              <a:gd name="adj1" fmla="val 16667"/>
              <a:gd name="adj2"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FD76F0-3C51-9353-9421-52CCDE67591B}"/>
              </a:ext>
            </a:extLst>
          </p:cNvPr>
          <p:cNvSpPr>
            <a:spLocks noGrp="1"/>
          </p:cNvSpPr>
          <p:nvPr>
            <p:ph type="title"/>
          </p:nvPr>
        </p:nvSpPr>
        <p:spPr>
          <a:xfrm>
            <a:off x="838200" y="603547"/>
            <a:ext cx="8604900" cy="1188000"/>
          </a:xfrm>
        </p:spPr>
        <p:txBody>
          <a:bodyPr>
            <a:normAutofit/>
          </a:bodyPr>
          <a:lstStyle/>
          <a:p>
            <a:r>
              <a:rPr lang="en-US" sz="2700" b="1" dirty="0">
                <a:solidFill>
                  <a:schemeClr val="tx1"/>
                </a:solidFill>
                <a:latin typeface="+mn-lt"/>
              </a:rPr>
              <a:t>Behavioral health: Supporting </a:t>
            </a:r>
            <a:r>
              <a:rPr lang="en-US" sz="2700" b="1" spc="-225" dirty="0">
                <a:solidFill>
                  <a:schemeClr val="tx1"/>
                </a:solidFill>
                <a:latin typeface="+mn-lt"/>
              </a:rPr>
              <a:t>y</a:t>
            </a:r>
            <a:r>
              <a:rPr lang="en-US" sz="2700" b="1" dirty="0">
                <a:solidFill>
                  <a:schemeClr val="tx1"/>
                </a:solidFill>
                <a:latin typeface="+mn-lt"/>
              </a:rPr>
              <a:t>our needs</a:t>
            </a:r>
          </a:p>
        </p:txBody>
      </p:sp>
      <p:sp>
        <p:nvSpPr>
          <p:cNvPr id="3" name="Content Placeholder 2">
            <a:extLst>
              <a:ext uri="{FF2B5EF4-FFF2-40B4-BE49-F238E27FC236}">
                <a16:creationId xmlns:a16="http://schemas.microsoft.com/office/drawing/2014/main" id="{F93985F9-ADFB-1840-BEBF-84833E04561E}"/>
              </a:ext>
            </a:extLst>
          </p:cNvPr>
          <p:cNvSpPr>
            <a:spLocks noGrp="1"/>
          </p:cNvSpPr>
          <p:nvPr>
            <p:ph idx="1"/>
          </p:nvPr>
        </p:nvSpPr>
        <p:spPr>
          <a:xfrm>
            <a:off x="459473" y="3303506"/>
            <a:ext cx="2430000" cy="1997944"/>
          </a:xfrm>
        </p:spPr>
        <p:txBody>
          <a:bodyPr/>
          <a:lstStyle/>
          <a:p>
            <a:r>
              <a:rPr lang="en-US" b="1" dirty="0"/>
              <a:t>Network</a:t>
            </a:r>
            <a:r>
              <a:rPr lang="en-US" dirty="0"/>
              <a:t> includes licensed therapists, psychiatrists and psychiatric nurse practitioners, behavioral facilities or programs and more</a:t>
            </a:r>
          </a:p>
        </p:txBody>
      </p:sp>
      <p:sp>
        <p:nvSpPr>
          <p:cNvPr id="4" name="Content Placeholder 3">
            <a:extLst>
              <a:ext uri="{FF2B5EF4-FFF2-40B4-BE49-F238E27FC236}">
                <a16:creationId xmlns:a16="http://schemas.microsoft.com/office/drawing/2014/main" id="{04FD3AF4-B93B-D853-8469-A5A1A936FE0A}"/>
              </a:ext>
            </a:extLst>
          </p:cNvPr>
          <p:cNvSpPr>
            <a:spLocks noGrp="1"/>
          </p:cNvSpPr>
          <p:nvPr>
            <p:ph sz="half" idx="2"/>
          </p:nvPr>
        </p:nvSpPr>
        <p:spPr>
          <a:xfrm>
            <a:off x="3356616" y="3253595"/>
            <a:ext cx="2700000" cy="1997944"/>
          </a:xfrm>
        </p:spPr>
        <p:txBody>
          <a:bodyPr/>
          <a:lstStyle/>
          <a:p>
            <a:r>
              <a:rPr lang="en-US" b="1" dirty="0"/>
              <a:t>Fast access</a:t>
            </a:r>
          </a:p>
          <a:p>
            <a:pPr marL="135000" indent="-135000">
              <a:buFont typeface="Arial" panose="020B0604020202020204" pitchFamily="34" charset="0"/>
              <a:buChar char="•"/>
            </a:pPr>
            <a:r>
              <a:rPr lang="en-US" dirty="0"/>
              <a:t>First-time therapy within 5 business days</a:t>
            </a:r>
          </a:p>
          <a:p>
            <a:pPr marL="135000" indent="-135000">
              <a:buFont typeface="Arial" panose="020B0604020202020204" pitchFamily="34" charset="0"/>
              <a:buChar char="•"/>
            </a:pPr>
            <a:r>
              <a:rPr lang="en-US" dirty="0"/>
              <a:t>Prescriber appointments (psychiatrist </a:t>
            </a:r>
            <a:br>
              <a:rPr lang="en-US" dirty="0"/>
            </a:br>
            <a:r>
              <a:rPr lang="en-US" dirty="0"/>
              <a:t>or psychiatric nurse practitioner) within 15 business days</a:t>
            </a:r>
          </a:p>
          <a:p>
            <a:endParaRPr lang="en-US" dirty="0"/>
          </a:p>
          <a:p>
            <a:endParaRPr lang="en-US" dirty="0"/>
          </a:p>
        </p:txBody>
      </p:sp>
      <p:sp>
        <p:nvSpPr>
          <p:cNvPr id="5" name="Content Placeholder 4">
            <a:extLst>
              <a:ext uri="{FF2B5EF4-FFF2-40B4-BE49-F238E27FC236}">
                <a16:creationId xmlns:a16="http://schemas.microsoft.com/office/drawing/2014/main" id="{83881433-9C75-B152-2FF0-F29C6A028262}"/>
              </a:ext>
            </a:extLst>
          </p:cNvPr>
          <p:cNvSpPr>
            <a:spLocks noGrp="1"/>
          </p:cNvSpPr>
          <p:nvPr>
            <p:ph sz="half" idx="13"/>
          </p:nvPr>
        </p:nvSpPr>
        <p:spPr>
          <a:xfrm>
            <a:off x="6254527" y="3253594"/>
            <a:ext cx="2430000" cy="1997945"/>
          </a:xfrm>
        </p:spPr>
        <p:txBody>
          <a:bodyPr/>
          <a:lstStyle/>
          <a:p>
            <a:r>
              <a:rPr lang="en-US" b="1" dirty="0"/>
              <a:t>Virtual care </a:t>
            </a:r>
            <a:r>
              <a:rPr lang="en-US" dirty="0"/>
              <a:t>via online appointments with licensed counselors or psychiatrists</a:t>
            </a:r>
            <a:r>
              <a:rPr lang="en-US" baseline="60000" dirty="0"/>
              <a:t>1</a:t>
            </a:r>
          </a:p>
        </p:txBody>
      </p:sp>
      <p:sp>
        <p:nvSpPr>
          <p:cNvPr id="6" name="Slide Number Placeholder 5">
            <a:extLst>
              <a:ext uri="{FF2B5EF4-FFF2-40B4-BE49-F238E27FC236}">
                <a16:creationId xmlns:a16="http://schemas.microsoft.com/office/drawing/2014/main" id="{72205B62-5DCC-B7D1-FB09-2A497CDC14C3}"/>
              </a:ext>
            </a:extLst>
          </p:cNvPr>
          <p:cNvSpPr>
            <a:spLocks noGrp="1"/>
          </p:cNvSpPr>
          <p:nvPr>
            <p:ph type="sldNum" sz="quarter" idx="4"/>
          </p:nvPr>
        </p:nvSpPr>
        <p:spPr/>
        <p:txBody>
          <a:bodyPr/>
          <a:lstStyle/>
          <a:p>
            <a:fld id="{23AA811B-2EBD-4900-905E-5BE206449611}" type="slidenum">
              <a:rPr lang="en-US" smtClean="0"/>
              <a:pPr/>
              <a:t>13</a:t>
            </a:fld>
            <a:endParaRPr lang="en-US" dirty="0"/>
          </a:p>
        </p:txBody>
      </p:sp>
      <p:pic>
        <p:nvPicPr>
          <p:cNvPr id="9" name="Graphic 8">
            <a:extLst>
              <a:ext uri="{FF2B5EF4-FFF2-40B4-BE49-F238E27FC236}">
                <a16:creationId xmlns:a16="http://schemas.microsoft.com/office/drawing/2014/main" id="{98FAF3F3-133F-60DC-20CC-FDD479D7D63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68700" y="2486156"/>
            <a:ext cx="685800" cy="685800"/>
          </a:xfrm>
          <a:prstGeom prst="rect">
            <a:avLst/>
          </a:prstGeom>
        </p:spPr>
      </p:pic>
      <p:pic>
        <p:nvPicPr>
          <p:cNvPr id="10" name="Graphic 9">
            <a:extLst>
              <a:ext uri="{FF2B5EF4-FFF2-40B4-BE49-F238E27FC236}">
                <a16:creationId xmlns:a16="http://schemas.microsoft.com/office/drawing/2014/main" id="{AC497AAA-6472-21F1-C195-33F5BB556A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1573" y="2486156"/>
            <a:ext cx="685800" cy="685800"/>
          </a:xfrm>
          <a:prstGeom prst="rect">
            <a:avLst/>
          </a:prstGeom>
        </p:spPr>
      </p:pic>
      <p:pic>
        <p:nvPicPr>
          <p:cNvPr id="11" name="Graphic 10">
            <a:extLst>
              <a:ext uri="{FF2B5EF4-FFF2-40B4-BE49-F238E27FC236}">
                <a16:creationId xmlns:a16="http://schemas.microsoft.com/office/drawing/2014/main" id="{5A89D58D-C717-302A-AB98-F9DA3ADDE3B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50136" y="2486156"/>
            <a:ext cx="685800" cy="685800"/>
          </a:xfrm>
          <a:prstGeom prst="rect">
            <a:avLst/>
          </a:prstGeom>
        </p:spPr>
      </p:pic>
      <p:sp>
        <p:nvSpPr>
          <p:cNvPr id="8" name="Footer Placeholder 4">
            <a:extLst>
              <a:ext uri="{FF2B5EF4-FFF2-40B4-BE49-F238E27FC236}">
                <a16:creationId xmlns:a16="http://schemas.microsoft.com/office/drawing/2014/main" id="{EE1CD405-2594-0852-69D9-7FACEBF158F8}"/>
              </a:ext>
            </a:extLst>
          </p:cNvPr>
          <p:cNvSpPr>
            <a:spLocks noGrp="1"/>
          </p:cNvSpPr>
          <p:nvPr>
            <p:ph type="ftr" sz="quarter" idx="3"/>
          </p:nvPr>
        </p:nvSpPr>
        <p:spPr>
          <a:xfrm>
            <a:off x="269100" y="5029803"/>
            <a:ext cx="8604629" cy="274432"/>
          </a:xfrm>
        </p:spPr>
        <p:txBody>
          <a:bodyPr/>
          <a:lstStyle/>
          <a:p>
            <a:r>
              <a:rPr lang="en-US" dirty="0"/>
              <a:t>Cigna Healthcare provides access to virtual care through participating in-network providers.  Not all providers have virtual capabilities. Cigna Healthcare also provides access to virtual care through national telehealth providers as part of your plan. This service is separate from your health plan's network and may not be available in all areas.</a:t>
            </a:r>
          </a:p>
        </p:txBody>
      </p:sp>
    </p:spTree>
    <p:extLst>
      <p:ext uri="{BB962C8B-B14F-4D97-AF65-F5344CB8AC3E}">
        <p14:creationId xmlns:p14="http://schemas.microsoft.com/office/powerpoint/2010/main" val="217488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Diagonal Corner Rectangle 14">
            <a:extLst>
              <a:ext uri="{FF2B5EF4-FFF2-40B4-BE49-F238E27FC236}">
                <a16:creationId xmlns:a16="http://schemas.microsoft.com/office/drawing/2014/main" id="{2AF1EC20-0FD8-D602-B42D-5520AB0CD89D}"/>
              </a:ext>
            </a:extLst>
          </p:cNvPr>
          <p:cNvSpPr/>
          <p:nvPr/>
        </p:nvSpPr>
        <p:spPr>
          <a:xfrm>
            <a:off x="269081" y="2279975"/>
            <a:ext cx="8604647" cy="2847618"/>
          </a:xfrm>
          <a:prstGeom prst="round2DiagRect">
            <a:avLst>
              <a:gd name="adj1" fmla="val 16667"/>
              <a:gd name="adj2"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B8FFA1-BF66-EDF1-CACA-769E9277F1B5}"/>
              </a:ext>
            </a:extLst>
          </p:cNvPr>
          <p:cNvSpPr>
            <a:spLocks noGrp="1"/>
          </p:cNvSpPr>
          <p:nvPr>
            <p:ph type="title"/>
          </p:nvPr>
        </p:nvSpPr>
        <p:spPr>
          <a:xfrm>
            <a:off x="762000" y="880003"/>
            <a:ext cx="8604900" cy="1188000"/>
          </a:xfrm>
        </p:spPr>
        <p:txBody>
          <a:bodyPr/>
          <a:lstStyle/>
          <a:p>
            <a:r>
              <a:rPr lang="en-US" sz="2700" b="1" dirty="0">
                <a:solidFill>
                  <a:schemeClr val="tx1"/>
                </a:solidFill>
                <a:latin typeface="+mn-lt"/>
              </a:rPr>
              <a:t>Behavioral health: Additional support</a:t>
            </a:r>
            <a:br>
              <a:rPr lang="en-US" dirty="0"/>
            </a:br>
            <a:endParaRPr lang="en-US" dirty="0"/>
          </a:p>
        </p:txBody>
      </p:sp>
      <p:sp>
        <p:nvSpPr>
          <p:cNvPr id="3" name="Content Placeholder 2">
            <a:extLst>
              <a:ext uri="{FF2B5EF4-FFF2-40B4-BE49-F238E27FC236}">
                <a16:creationId xmlns:a16="http://schemas.microsoft.com/office/drawing/2014/main" id="{DEEF712D-95F7-2A36-E084-B5E8D76A73A4}"/>
              </a:ext>
            </a:extLst>
          </p:cNvPr>
          <p:cNvSpPr>
            <a:spLocks noGrp="1"/>
          </p:cNvSpPr>
          <p:nvPr>
            <p:ph idx="1"/>
          </p:nvPr>
        </p:nvSpPr>
        <p:spPr>
          <a:xfrm>
            <a:off x="446753" y="3303506"/>
            <a:ext cx="2430000" cy="1997944"/>
          </a:xfrm>
        </p:spPr>
        <p:txBody>
          <a:bodyPr/>
          <a:lstStyle/>
          <a:p>
            <a:r>
              <a:rPr lang="en-US" b="1" dirty="0"/>
              <a:t>Seminars</a:t>
            </a:r>
            <a:r>
              <a:rPr lang="en-US" dirty="0"/>
              <a:t> offered monthly on topics such as autism, eating disorders, substance use and behavioral health </a:t>
            </a:r>
          </a:p>
        </p:txBody>
      </p:sp>
      <p:sp>
        <p:nvSpPr>
          <p:cNvPr id="4" name="Content Placeholder 3">
            <a:extLst>
              <a:ext uri="{FF2B5EF4-FFF2-40B4-BE49-F238E27FC236}">
                <a16:creationId xmlns:a16="http://schemas.microsoft.com/office/drawing/2014/main" id="{1CCE102D-CD81-2EB1-BAFA-80E0368543E3}"/>
              </a:ext>
            </a:extLst>
          </p:cNvPr>
          <p:cNvSpPr>
            <a:spLocks noGrp="1"/>
          </p:cNvSpPr>
          <p:nvPr>
            <p:ph sz="half" idx="2"/>
          </p:nvPr>
        </p:nvSpPr>
        <p:spPr>
          <a:xfrm>
            <a:off x="3136676" y="3303505"/>
            <a:ext cx="2700000" cy="1998000"/>
          </a:xfrm>
        </p:spPr>
        <p:txBody>
          <a:bodyPr/>
          <a:lstStyle/>
          <a:p>
            <a:r>
              <a:rPr lang="en-US" b="1" dirty="0"/>
              <a:t>Coaching/Support Services</a:t>
            </a:r>
            <a:endParaRPr lang="en-US" dirty="0"/>
          </a:p>
          <a:p>
            <a:pPr marL="135000" indent="-135000">
              <a:buFont typeface="Arial" panose="020B0604020202020204" pitchFamily="34" charset="0"/>
              <a:buChar char="•"/>
            </a:pPr>
            <a:r>
              <a:rPr lang="en-US" dirty="0"/>
              <a:t>Addresses challenges such as autism spectrum disorder, eating disorders, </a:t>
            </a:r>
            <a:br>
              <a:rPr lang="en-US" dirty="0"/>
            </a:br>
            <a:r>
              <a:rPr lang="en-US" dirty="0"/>
              <a:t>pain management, substance use</a:t>
            </a:r>
          </a:p>
          <a:p>
            <a:pPr marL="135000" indent="-135000">
              <a:buFont typeface="Arial" panose="020B0604020202020204" pitchFamily="34" charset="0"/>
              <a:buChar char="•"/>
            </a:pPr>
            <a:r>
              <a:rPr lang="en-US" dirty="0"/>
              <a:t>Provides help for individuals and families when it comes to understanding a behavioral diagnosis or learning about treatment choices</a:t>
            </a:r>
          </a:p>
          <a:p>
            <a:pPr marL="135000" indent="-135000">
              <a:buFont typeface="Arial" panose="020B0604020202020204" pitchFamily="34" charset="0"/>
              <a:buChar char="•"/>
            </a:pPr>
            <a:r>
              <a:rPr lang="en-US" dirty="0"/>
              <a:t>Identifies in-network providers and </a:t>
            </a:r>
            <a:br>
              <a:rPr lang="en-US" dirty="0"/>
            </a:br>
            <a:r>
              <a:rPr lang="en-US" dirty="0"/>
              <a:t>what you’ll pay</a:t>
            </a:r>
          </a:p>
        </p:txBody>
      </p:sp>
      <p:sp>
        <p:nvSpPr>
          <p:cNvPr id="5" name="Content Placeholder 4">
            <a:extLst>
              <a:ext uri="{FF2B5EF4-FFF2-40B4-BE49-F238E27FC236}">
                <a16:creationId xmlns:a16="http://schemas.microsoft.com/office/drawing/2014/main" id="{775F88B2-6E08-731A-7AF0-54CE36E8A196}"/>
              </a:ext>
            </a:extLst>
          </p:cNvPr>
          <p:cNvSpPr>
            <a:spLocks noGrp="1"/>
          </p:cNvSpPr>
          <p:nvPr>
            <p:ph sz="half" idx="13"/>
          </p:nvPr>
        </p:nvSpPr>
        <p:spPr>
          <a:xfrm>
            <a:off x="6096600" y="3303505"/>
            <a:ext cx="2430000" cy="1997945"/>
          </a:xfrm>
        </p:spPr>
        <p:txBody>
          <a:bodyPr/>
          <a:lstStyle/>
          <a:p>
            <a:r>
              <a:rPr lang="en-US" b="1" dirty="0"/>
              <a:t>Online tools </a:t>
            </a:r>
            <a:r>
              <a:rPr lang="en-US" dirty="0"/>
              <a:t>to locate in-network providers and facilities, as well </a:t>
            </a:r>
            <a:br>
              <a:rPr lang="en-US" dirty="0"/>
            </a:br>
            <a:r>
              <a:rPr lang="en-US" dirty="0"/>
              <a:t>as stress management, health and well-being information</a:t>
            </a:r>
          </a:p>
        </p:txBody>
      </p:sp>
      <p:sp>
        <p:nvSpPr>
          <p:cNvPr id="6" name="Slide Number Placeholder 5">
            <a:extLst>
              <a:ext uri="{FF2B5EF4-FFF2-40B4-BE49-F238E27FC236}">
                <a16:creationId xmlns:a16="http://schemas.microsoft.com/office/drawing/2014/main" id="{212BF93A-B672-6C0F-029E-553F07D5789D}"/>
              </a:ext>
            </a:extLst>
          </p:cNvPr>
          <p:cNvSpPr>
            <a:spLocks noGrp="1"/>
          </p:cNvSpPr>
          <p:nvPr>
            <p:ph type="sldNum" sz="quarter" idx="4"/>
          </p:nvPr>
        </p:nvSpPr>
        <p:spPr/>
        <p:txBody>
          <a:bodyPr/>
          <a:lstStyle/>
          <a:p>
            <a:fld id="{23AA811B-2EBD-4900-905E-5BE206449611}" type="slidenum">
              <a:rPr lang="en-US" smtClean="0"/>
              <a:pPr/>
              <a:t>14</a:t>
            </a:fld>
            <a:endParaRPr lang="en-US" dirty="0"/>
          </a:p>
        </p:txBody>
      </p:sp>
      <p:pic>
        <p:nvPicPr>
          <p:cNvPr id="9" name="Graphic 8">
            <a:extLst>
              <a:ext uri="{FF2B5EF4-FFF2-40B4-BE49-F238E27FC236}">
                <a16:creationId xmlns:a16="http://schemas.microsoft.com/office/drawing/2014/main" id="{4A66B4C6-3CB1-E6BE-4BBB-171FD245530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68700" y="2486156"/>
            <a:ext cx="685800" cy="685800"/>
          </a:xfrm>
          <a:prstGeom prst="rect">
            <a:avLst/>
          </a:prstGeom>
        </p:spPr>
      </p:pic>
      <p:pic>
        <p:nvPicPr>
          <p:cNvPr id="10" name="Graphic 9">
            <a:extLst>
              <a:ext uri="{FF2B5EF4-FFF2-40B4-BE49-F238E27FC236}">
                <a16:creationId xmlns:a16="http://schemas.microsoft.com/office/drawing/2014/main" id="{30178E60-73CE-5577-40F7-7B2A0BFA7D5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18853" y="2486156"/>
            <a:ext cx="685800" cy="685800"/>
          </a:xfrm>
          <a:prstGeom prst="rect">
            <a:avLst/>
          </a:prstGeom>
        </p:spPr>
      </p:pic>
      <p:pic>
        <p:nvPicPr>
          <p:cNvPr id="11" name="Graphic 10">
            <a:extLst>
              <a:ext uri="{FF2B5EF4-FFF2-40B4-BE49-F238E27FC236}">
                <a16:creationId xmlns:a16="http://schemas.microsoft.com/office/drawing/2014/main" id="{BCB90FF0-69FB-79BE-ECCF-90B14989B01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43776" y="2486156"/>
            <a:ext cx="685800" cy="685800"/>
          </a:xfrm>
          <a:prstGeom prst="rect">
            <a:avLst/>
          </a:prstGeom>
        </p:spPr>
      </p:pic>
    </p:spTree>
    <p:extLst>
      <p:ext uri="{BB962C8B-B14F-4D97-AF65-F5344CB8AC3E}">
        <p14:creationId xmlns:p14="http://schemas.microsoft.com/office/powerpoint/2010/main" val="352546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B20F-CB31-84A4-7977-CF2EAB1904B6}"/>
              </a:ext>
            </a:extLst>
          </p:cNvPr>
          <p:cNvSpPr>
            <a:spLocks noGrp="1"/>
          </p:cNvSpPr>
          <p:nvPr>
            <p:ph type="title"/>
          </p:nvPr>
        </p:nvSpPr>
        <p:spPr>
          <a:xfrm>
            <a:off x="762000" y="549274"/>
            <a:ext cx="8604900" cy="1188000"/>
          </a:xfrm>
        </p:spPr>
        <p:txBody>
          <a:bodyPr/>
          <a:lstStyle/>
          <a:p>
            <a:r>
              <a:rPr lang="en-US" sz="2700" b="1" dirty="0">
                <a:solidFill>
                  <a:schemeClr val="tx1"/>
                </a:solidFill>
                <a:latin typeface="+mn-lt"/>
              </a:rPr>
              <a:t>Cigna </a:t>
            </a:r>
            <a:r>
              <a:rPr lang="en-US" sz="2700" b="1" spc="-225" dirty="0">
                <a:solidFill>
                  <a:schemeClr val="tx1"/>
                </a:solidFill>
                <a:latin typeface="+mn-lt"/>
              </a:rPr>
              <a:t>T</a:t>
            </a:r>
            <a:r>
              <a:rPr lang="en-US" sz="2700" b="1" dirty="0">
                <a:solidFill>
                  <a:schemeClr val="tx1"/>
                </a:solidFill>
                <a:latin typeface="+mn-lt"/>
              </a:rPr>
              <a:t>otal Behavioral Health</a:t>
            </a:r>
            <a:r>
              <a:rPr lang="en-US" sz="2700" b="1" baseline="60000" dirty="0">
                <a:solidFill>
                  <a:schemeClr val="tx1"/>
                </a:solidFill>
                <a:latin typeface="+mn-lt"/>
              </a:rPr>
              <a:t>®</a:t>
            </a:r>
            <a:r>
              <a:rPr lang="en-US" sz="2700" b="1" dirty="0">
                <a:solidFill>
                  <a:schemeClr val="tx1"/>
                </a:solidFill>
                <a:latin typeface="+mn-lt"/>
              </a:rPr>
              <a:t> (CTBH)</a:t>
            </a:r>
            <a:r>
              <a:rPr lang="en-US" sz="1500" baseline="60000" dirty="0"/>
              <a:t>1</a:t>
            </a:r>
          </a:p>
        </p:txBody>
      </p:sp>
      <p:sp>
        <p:nvSpPr>
          <p:cNvPr id="3" name="Content Placeholder 2">
            <a:extLst>
              <a:ext uri="{FF2B5EF4-FFF2-40B4-BE49-F238E27FC236}">
                <a16:creationId xmlns:a16="http://schemas.microsoft.com/office/drawing/2014/main" id="{1FC04DA1-5285-C056-64F7-7CC988DDDAC6}"/>
              </a:ext>
            </a:extLst>
          </p:cNvPr>
          <p:cNvSpPr>
            <a:spLocks noGrp="1"/>
          </p:cNvSpPr>
          <p:nvPr>
            <p:ph sz="quarter" idx="13"/>
          </p:nvPr>
        </p:nvSpPr>
        <p:spPr>
          <a:xfrm>
            <a:off x="4755302" y="1900375"/>
            <a:ext cx="4014781" cy="4377600"/>
          </a:xfrm>
        </p:spPr>
        <p:txBody>
          <a:bodyPr/>
          <a:lstStyle/>
          <a:p>
            <a:pPr>
              <a:spcAft>
                <a:spcPts val="900"/>
              </a:spcAft>
            </a:pPr>
            <a:r>
              <a:rPr lang="en-US" b="1" dirty="0">
                <a:solidFill>
                  <a:schemeClr val="tx1"/>
                </a:solidFill>
              </a:rPr>
              <a:t>24/7/365 crisis and emergency support</a:t>
            </a:r>
          </a:p>
          <a:p>
            <a:r>
              <a:rPr lang="en-US" b="1" dirty="0" err="1">
                <a:solidFill>
                  <a:schemeClr val="tx1"/>
                </a:solidFill>
              </a:rPr>
              <a:t>Happify</a:t>
            </a:r>
            <a:r>
              <a:rPr lang="en-US" baseline="30000" dirty="0" err="1">
                <a:solidFill>
                  <a:schemeClr val="tx1"/>
                </a:solidFill>
              </a:rPr>
              <a:t>TM</a:t>
            </a:r>
            <a:r>
              <a:rPr lang="en-US" b="1" dirty="0">
                <a:solidFill>
                  <a:schemeClr val="tx1"/>
                </a:solidFill>
              </a:rPr>
              <a:t> offered through Cigna</a:t>
            </a:r>
          </a:p>
          <a:p>
            <a:pPr>
              <a:spcAft>
                <a:spcPts val="900"/>
              </a:spcAft>
            </a:pPr>
            <a:r>
              <a:rPr lang="en-US" dirty="0">
                <a:solidFill>
                  <a:schemeClr val="tx1"/>
                </a:solidFill>
              </a:rPr>
              <a:t>Increase resilience through games, guided meditations, and other activities. This digital self-guidance tool reduces stress while encouraging confidence</a:t>
            </a:r>
            <a:r>
              <a:rPr lang="en-US" baseline="30000" dirty="0">
                <a:solidFill>
                  <a:schemeClr val="tx1"/>
                </a:solidFill>
              </a:rPr>
              <a:t>3</a:t>
            </a:r>
          </a:p>
          <a:p>
            <a:r>
              <a:rPr lang="en-US" b="1" dirty="0" err="1">
                <a:solidFill>
                  <a:schemeClr val="tx1"/>
                </a:solidFill>
              </a:rPr>
              <a:t>iPrevail</a:t>
            </a:r>
            <a:r>
              <a:rPr lang="en-US" b="1" dirty="0">
                <a:solidFill>
                  <a:schemeClr val="tx1"/>
                </a:solidFill>
              </a:rPr>
              <a:t> offered through Cigna</a:t>
            </a:r>
          </a:p>
          <a:p>
            <a:pPr>
              <a:spcAft>
                <a:spcPts val="900"/>
              </a:spcAft>
            </a:pPr>
            <a:r>
              <a:rPr lang="en-US" dirty="0">
                <a:solidFill>
                  <a:schemeClr val="tx1"/>
                </a:solidFill>
              </a:rPr>
              <a:t>On-demand peer coaching and personalized learning to help </a:t>
            </a:r>
            <a:br>
              <a:rPr lang="en-US" dirty="0">
                <a:solidFill>
                  <a:schemeClr val="tx1"/>
                </a:solidFill>
              </a:rPr>
            </a:br>
            <a:r>
              <a:rPr lang="en-US" dirty="0">
                <a:solidFill>
                  <a:schemeClr val="tx1"/>
                </a:solidFill>
              </a:rPr>
              <a:t>boost your mood and improve mental health care</a:t>
            </a:r>
            <a:r>
              <a:rPr lang="en-US" baseline="30000" dirty="0">
                <a:solidFill>
                  <a:schemeClr val="tx1"/>
                </a:solidFill>
              </a:rPr>
              <a:t>3</a:t>
            </a:r>
          </a:p>
          <a:p>
            <a:endParaRPr lang="en-US" baseline="30000" dirty="0"/>
          </a:p>
        </p:txBody>
      </p:sp>
      <p:sp>
        <p:nvSpPr>
          <p:cNvPr id="6" name="Content Placeholder 5">
            <a:extLst>
              <a:ext uri="{FF2B5EF4-FFF2-40B4-BE49-F238E27FC236}">
                <a16:creationId xmlns:a16="http://schemas.microsoft.com/office/drawing/2014/main" id="{5AEDC26E-0F51-D7D6-C808-13004B48DC23}"/>
              </a:ext>
            </a:extLst>
          </p:cNvPr>
          <p:cNvSpPr>
            <a:spLocks noGrp="1"/>
          </p:cNvSpPr>
          <p:nvPr>
            <p:ph sz="quarter" idx="14"/>
          </p:nvPr>
        </p:nvSpPr>
        <p:spPr>
          <a:xfrm>
            <a:off x="918340" y="1885135"/>
            <a:ext cx="3653074" cy="4377600"/>
          </a:xfrm>
        </p:spPr>
        <p:txBody>
          <a:bodyPr/>
          <a:lstStyle/>
          <a:p>
            <a:r>
              <a:rPr lang="en-US" b="1" dirty="0">
                <a:solidFill>
                  <a:schemeClr val="tx1"/>
                </a:solidFill>
              </a:rPr>
              <a:t>myCigna.com</a:t>
            </a:r>
            <a:r>
              <a:rPr lang="en-US" b="1" baseline="60000" dirty="0">
                <a:solidFill>
                  <a:schemeClr val="tx1"/>
                </a:solidFill>
              </a:rPr>
              <a:t>®</a:t>
            </a:r>
            <a:r>
              <a:rPr lang="en-US" b="1" dirty="0">
                <a:solidFill>
                  <a:schemeClr val="tx1"/>
                </a:solidFill>
              </a:rPr>
              <a:t> guided navigation </a:t>
            </a:r>
          </a:p>
          <a:p>
            <a:pPr>
              <a:spcAft>
                <a:spcPts val="900"/>
              </a:spcAft>
            </a:pPr>
            <a:r>
              <a:rPr lang="en-US" dirty="0">
                <a:solidFill>
                  <a:schemeClr val="tx1"/>
                </a:solidFill>
              </a:rPr>
              <a:t>Our digital portal includes guided navigation that provides </a:t>
            </a:r>
            <a:br>
              <a:rPr lang="en-US" dirty="0">
                <a:solidFill>
                  <a:schemeClr val="tx1"/>
                </a:solidFill>
              </a:rPr>
            </a:br>
            <a:r>
              <a:rPr lang="en-US" dirty="0">
                <a:solidFill>
                  <a:schemeClr val="tx1"/>
                </a:solidFill>
              </a:rPr>
              <a:t>you with customized, convenient care options (digital, coaching, virtual and in person). </a:t>
            </a:r>
          </a:p>
          <a:p>
            <a:r>
              <a:rPr lang="en-US" b="1" dirty="0">
                <a:solidFill>
                  <a:schemeClr val="tx1"/>
                </a:solidFill>
              </a:rPr>
              <a:t>Large, national network </a:t>
            </a:r>
          </a:p>
          <a:p>
            <a:pPr>
              <a:spcAft>
                <a:spcPts val="900"/>
              </a:spcAft>
            </a:pPr>
            <a:r>
              <a:rPr lang="en-US" dirty="0">
                <a:solidFill>
                  <a:schemeClr val="tx1"/>
                </a:solidFill>
              </a:rPr>
              <a:t>Includes national virtual network that includes </a:t>
            </a:r>
            <a:r>
              <a:rPr lang="en-US" dirty="0" err="1">
                <a:solidFill>
                  <a:schemeClr val="tx1"/>
                </a:solidFill>
              </a:rPr>
              <a:t>Talkspace</a:t>
            </a:r>
            <a:r>
              <a:rPr lang="en-US" dirty="0">
                <a:solidFill>
                  <a:schemeClr val="tx1"/>
                </a:solidFill>
              </a:rPr>
              <a:t>, MDLIVE, Ginger, and more. Online scheduling and text messaging. </a:t>
            </a:r>
            <a:br>
              <a:rPr lang="en-US" dirty="0">
                <a:solidFill>
                  <a:schemeClr val="tx1"/>
                </a:solidFill>
              </a:rPr>
            </a:br>
            <a:r>
              <a:rPr lang="en-US" dirty="0">
                <a:solidFill>
                  <a:schemeClr val="tx1"/>
                </a:solidFill>
              </a:rPr>
              <a:t>Fast Access network guarantees appointment scheduling in five business days.</a:t>
            </a:r>
            <a:r>
              <a:rPr lang="en-US" baseline="30000" dirty="0">
                <a:solidFill>
                  <a:schemeClr val="tx1"/>
                </a:solidFill>
              </a:rPr>
              <a:t>4</a:t>
            </a:r>
            <a:r>
              <a:rPr lang="en-US" dirty="0">
                <a:solidFill>
                  <a:schemeClr val="tx1"/>
                </a:solidFill>
              </a:rPr>
              <a:t> Appointment scheduling assistance provided.</a:t>
            </a:r>
          </a:p>
          <a:p>
            <a:r>
              <a:rPr lang="en-US" b="1" dirty="0">
                <a:solidFill>
                  <a:schemeClr val="tx1"/>
                </a:solidFill>
              </a:rPr>
              <a:t>Coaching &amp; Support</a:t>
            </a:r>
          </a:p>
          <a:p>
            <a:r>
              <a:rPr lang="en-US" dirty="0">
                <a:solidFill>
                  <a:schemeClr val="tx1"/>
                </a:solidFill>
              </a:rPr>
              <a:t>Dedicated support for a broad range of conditions including </a:t>
            </a:r>
            <a:br>
              <a:rPr lang="en-US" dirty="0">
                <a:solidFill>
                  <a:schemeClr val="tx1"/>
                </a:solidFill>
              </a:rPr>
            </a:br>
            <a:r>
              <a:rPr lang="en-US" dirty="0">
                <a:solidFill>
                  <a:schemeClr val="tx1"/>
                </a:solidFill>
              </a:rPr>
              <a:t>autism, eating disorders, intensive behavioral case management, substance use and opioid and pain management, and parents </a:t>
            </a:r>
            <a:br>
              <a:rPr lang="en-US" dirty="0">
                <a:solidFill>
                  <a:schemeClr val="tx1"/>
                </a:solidFill>
              </a:rPr>
            </a:br>
            <a:r>
              <a:rPr lang="en-US" dirty="0">
                <a:solidFill>
                  <a:schemeClr val="tx1"/>
                </a:solidFill>
              </a:rPr>
              <a:t>and families.</a:t>
            </a:r>
          </a:p>
        </p:txBody>
      </p:sp>
      <p:sp>
        <p:nvSpPr>
          <p:cNvPr id="4" name="Slide Number Placeholder 3">
            <a:extLst>
              <a:ext uri="{FF2B5EF4-FFF2-40B4-BE49-F238E27FC236}">
                <a16:creationId xmlns:a16="http://schemas.microsoft.com/office/drawing/2014/main" id="{570028C8-3B8E-2BC5-385C-01FC08D5E974}"/>
              </a:ext>
            </a:extLst>
          </p:cNvPr>
          <p:cNvSpPr>
            <a:spLocks noGrp="1"/>
          </p:cNvSpPr>
          <p:nvPr>
            <p:ph type="sldNum" sz="quarter" idx="4"/>
          </p:nvPr>
        </p:nvSpPr>
        <p:spPr/>
        <p:txBody>
          <a:bodyPr/>
          <a:lstStyle/>
          <a:p>
            <a:fld id="{23AA811B-2EBD-4900-905E-5BE206449611}" type="slidenum">
              <a:rPr lang="en-US" smtClean="0"/>
              <a:pPr/>
              <a:t>15</a:t>
            </a:fld>
            <a:endParaRPr lang="en-US" dirty="0"/>
          </a:p>
        </p:txBody>
      </p:sp>
      <p:sp>
        <p:nvSpPr>
          <p:cNvPr id="5" name="Footer Placeholder 4">
            <a:extLst>
              <a:ext uri="{FF2B5EF4-FFF2-40B4-BE49-F238E27FC236}">
                <a16:creationId xmlns:a16="http://schemas.microsoft.com/office/drawing/2014/main" id="{066F9A2E-576D-E636-4C16-DFE2A6DE76A2}"/>
              </a:ext>
            </a:extLst>
          </p:cNvPr>
          <p:cNvSpPr>
            <a:spLocks noGrp="1"/>
          </p:cNvSpPr>
          <p:nvPr>
            <p:ph type="ftr" sz="quarter" idx="3"/>
          </p:nvPr>
        </p:nvSpPr>
        <p:spPr/>
        <p:txBody>
          <a:bodyPr/>
          <a:lstStyle/>
          <a:p>
            <a:pPr>
              <a:buFont typeface="+mj-lt"/>
              <a:buAutoNum type="arabicPeriod"/>
            </a:pPr>
            <a:r>
              <a:rPr lang="en-US" dirty="0"/>
              <a:t>All Cigna products and services are provided exclusively by or through operating subsidiaries of Cigna Corporation, including </a:t>
            </a:r>
            <a:r>
              <a:rPr lang="en-US" dirty="0" err="1"/>
              <a:t>Evernorth</a:t>
            </a:r>
            <a:r>
              <a:rPr lang="en-US" dirty="0"/>
              <a:t> Care Solutions, Inc., and </a:t>
            </a:r>
            <a:r>
              <a:rPr lang="en-US" dirty="0" err="1"/>
              <a:t>Evernorth</a:t>
            </a:r>
            <a:r>
              <a:rPr lang="en-US" dirty="0"/>
              <a:t> Behavioral Health, Inc. </a:t>
            </a:r>
            <a:br>
              <a:rPr lang="en-US" dirty="0"/>
            </a:br>
            <a:r>
              <a:rPr lang="en-US" dirty="0"/>
              <a:t>Use and distribution limited solely to authorized personnel. </a:t>
            </a:r>
          </a:p>
          <a:p>
            <a:pPr>
              <a:buFont typeface="+mj-lt"/>
              <a:buAutoNum type="arabicPeriod"/>
            </a:pPr>
            <a:r>
              <a:rPr lang="en-US" dirty="0"/>
              <a:t>Three visits per issue per year. Restrictions apply to fully insured business sites in New York. </a:t>
            </a:r>
          </a:p>
          <a:p>
            <a:pPr>
              <a:buFont typeface="+mj-lt"/>
              <a:buAutoNum type="arabicPeriod"/>
            </a:pPr>
            <a:r>
              <a:rPr lang="en-US" dirty="0"/>
              <a:t>Program services are provided by independent companies/entities and not by Cigna Healthcare. Programs and services are subject to all applicable program terms and conditions. Program availability is subject to change. </a:t>
            </a:r>
          </a:p>
          <a:p>
            <a:pPr>
              <a:buFont typeface="+mj-lt"/>
              <a:buAutoNum type="arabicPeriod"/>
            </a:pPr>
            <a:r>
              <a:rPr lang="en-US" dirty="0"/>
              <a:t>Per our agreement with contracted providers. Within 5 business days for first time appointment with non-prescriber; 15 business days for prescriber.</a:t>
            </a:r>
          </a:p>
        </p:txBody>
      </p:sp>
    </p:spTree>
    <p:extLst>
      <p:ext uri="{BB962C8B-B14F-4D97-AF65-F5344CB8AC3E}">
        <p14:creationId xmlns:p14="http://schemas.microsoft.com/office/powerpoint/2010/main" val="199565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437" y="220626"/>
            <a:ext cx="8061918" cy="372378"/>
          </a:xfrm>
        </p:spPr>
        <p:txBody>
          <a:bodyPr>
            <a:noAutofit/>
          </a:bodyPr>
          <a:lstStyle/>
          <a:p>
            <a:r>
              <a:rPr lang="en-US" sz="2800" b="1" cap="all" dirty="0">
                <a:solidFill>
                  <a:schemeClr val="accent2"/>
                </a:solidFill>
                <a:latin typeface="Arial Black" panose="020B0604020202020204" pitchFamily="34" charset="0"/>
                <a:cs typeface="Arial Black" panose="020B0604020202020204" pitchFamily="34" charset="0"/>
              </a:rPr>
              <a:t>Behavioral Health Resources </a:t>
            </a:r>
          </a:p>
        </p:txBody>
      </p:sp>
      <p:pic>
        <p:nvPicPr>
          <p:cNvPr id="13" name="Content Placeholder 12"/>
          <p:cNvPicPr>
            <a:picLocks noGrp="1" noChangeAspect="1"/>
          </p:cNvPicPr>
          <p:nvPr>
            <p:ph idx="1"/>
          </p:nvPr>
        </p:nvPicPr>
        <p:blipFill>
          <a:blip r:embed="rId3"/>
          <a:stretch>
            <a:fillRect/>
          </a:stretch>
        </p:blipFill>
        <p:spPr>
          <a:xfrm>
            <a:off x="740437" y="714375"/>
            <a:ext cx="7765610" cy="5442731"/>
          </a:xfrm>
          <a:prstGeom prst="rect">
            <a:avLst/>
          </a:prstGeom>
        </p:spPr>
      </p:pic>
    </p:spTree>
    <p:extLst>
      <p:ext uri="{BB962C8B-B14F-4D97-AF65-F5344CB8AC3E}">
        <p14:creationId xmlns:p14="http://schemas.microsoft.com/office/powerpoint/2010/main" val="166924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9CB3-2AF5-5F39-CAC0-7C623970F4D5}"/>
              </a:ext>
            </a:extLst>
          </p:cNvPr>
          <p:cNvSpPr>
            <a:spLocks noGrp="1"/>
          </p:cNvSpPr>
          <p:nvPr>
            <p:ph type="title"/>
          </p:nvPr>
        </p:nvSpPr>
        <p:spPr>
          <a:xfrm>
            <a:off x="822960" y="579953"/>
            <a:ext cx="7543800" cy="586699"/>
          </a:xfrm>
        </p:spPr>
        <p:txBody>
          <a:bodyPr>
            <a:normAutofit fontScale="90000"/>
          </a:bodyPr>
          <a:lstStyle/>
          <a:p>
            <a:r>
              <a:rPr lang="en-US" sz="2800" b="1" cap="all" dirty="0">
                <a:solidFill>
                  <a:schemeClr val="accent2"/>
                </a:solidFill>
                <a:latin typeface="Arial Black" panose="020B0604020202020204" pitchFamily="34" charset="0"/>
                <a:cs typeface="Arial Black" panose="020B0604020202020204" pitchFamily="34" charset="0"/>
              </a:rPr>
              <a:t>Behavioral Health Resources – Recently Added Digital Providers</a:t>
            </a:r>
            <a:endParaRPr lang="en-US" sz="2800" dirty="0"/>
          </a:p>
        </p:txBody>
      </p:sp>
      <p:pic>
        <p:nvPicPr>
          <p:cNvPr id="7" name="Picture 6">
            <a:extLst>
              <a:ext uri="{FF2B5EF4-FFF2-40B4-BE49-F238E27FC236}">
                <a16:creationId xmlns:a16="http://schemas.microsoft.com/office/drawing/2014/main" id="{065699C7-7782-0F94-1961-A773A75CC024}"/>
              </a:ext>
            </a:extLst>
          </p:cNvPr>
          <p:cNvPicPr>
            <a:picLocks noChangeAspect="1"/>
          </p:cNvPicPr>
          <p:nvPr/>
        </p:nvPicPr>
        <p:blipFill>
          <a:blip r:embed="rId2"/>
          <a:stretch>
            <a:fillRect/>
          </a:stretch>
        </p:blipFill>
        <p:spPr>
          <a:xfrm>
            <a:off x="438150" y="1371600"/>
            <a:ext cx="8267700" cy="4400550"/>
          </a:xfrm>
          <a:prstGeom prst="rect">
            <a:avLst/>
          </a:prstGeom>
        </p:spPr>
      </p:pic>
    </p:spTree>
    <p:extLst>
      <p:ext uri="{BB962C8B-B14F-4D97-AF65-F5344CB8AC3E}">
        <p14:creationId xmlns:p14="http://schemas.microsoft.com/office/powerpoint/2010/main" val="407066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4794-32DB-41FF-9119-7E61AF7281AC}"/>
              </a:ext>
            </a:extLst>
          </p:cNvPr>
          <p:cNvSpPr>
            <a:spLocks noGrp="1"/>
          </p:cNvSpPr>
          <p:nvPr>
            <p:ph type="title"/>
          </p:nvPr>
        </p:nvSpPr>
        <p:spPr>
          <a:xfrm>
            <a:off x="800100" y="479586"/>
            <a:ext cx="7543800" cy="1225388"/>
          </a:xfrm>
        </p:spPr>
        <p:txBody>
          <a:bodyPr>
            <a:normAutofit/>
          </a:bodyPr>
          <a:lstStyle/>
          <a:p>
            <a:r>
              <a:rPr lang="en-US" sz="2700" b="1" dirty="0">
                <a:solidFill>
                  <a:schemeClr val="tx1"/>
                </a:solidFill>
                <a:latin typeface="Calibri"/>
                <a:cs typeface="Calibri"/>
              </a:rPr>
              <a:t>Your Health First: Chronic Condition Coaching</a:t>
            </a:r>
          </a:p>
        </p:txBody>
      </p:sp>
      <p:sp>
        <p:nvSpPr>
          <p:cNvPr id="4" name="TextBox 3">
            <a:extLst>
              <a:ext uri="{FF2B5EF4-FFF2-40B4-BE49-F238E27FC236}">
                <a16:creationId xmlns:a16="http://schemas.microsoft.com/office/drawing/2014/main" id="{0DA323DC-7651-4632-ACE5-BAD0344422FB}"/>
              </a:ext>
            </a:extLst>
          </p:cNvPr>
          <p:cNvSpPr txBox="1"/>
          <p:nvPr/>
        </p:nvSpPr>
        <p:spPr>
          <a:xfrm>
            <a:off x="914400" y="1843708"/>
            <a:ext cx="8131410" cy="4247317"/>
          </a:xfrm>
          <a:prstGeom prst="rect">
            <a:avLst/>
          </a:prstGeom>
          <a:noFill/>
        </p:spPr>
        <p:txBody>
          <a:bodyPr wrap="square" lIns="91440" tIns="45720" rIns="91440" bIns="45720" rtlCol="0" anchor="t">
            <a:spAutoFit/>
          </a:bodyPr>
          <a:lstStyle/>
          <a:p>
            <a:pPr marL="0" indent="0">
              <a:buNone/>
            </a:pPr>
            <a:r>
              <a:rPr lang="en-US" sz="1600" b="1" dirty="0"/>
              <a:t>A broad range of support for trigger conditions and more</a:t>
            </a:r>
            <a:endParaRPr lang="en-US" sz="1600" dirty="0"/>
          </a:p>
          <a:p>
            <a:pPr marL="0" indent="0">
              <a:buNone/>
            </a:pPr>
            <a:r>
              <a:rPr lang="en-US" sz="1600" dirty="0"/>
              <a:t>We reach out to individuals with the following </a:t>
            </a:r>
            <a:r>
              <a:rPr lang="en-US" sz="1600" b="1" dirty="0"/>
              <a:t>16 chronic conditions</a:t>
            </a:r>
            <a:r>
              <a:rPr lang="en-US" sz="1600" dirty="0"/>
              <a:t>. And, as part of our commitment to developing plans for total health, we also help with resources for more than </a:t>
            </a:r>
            <a:r>
              <a:rPr lang="en-US" sz="1600" b="1" dirty="0"/>
              <a:t>60 co-occurring conditions</a:t>
            </a:r>
            <a:r>
              <a:rPr lang="en-US" sz="1600" dirty="0"/>
              <a:t>, such as high blood pressure and stress.</a:t>
            </a:r>
          </a:p>
          <a:p>
            <a:pPr marL="0" indent="0">
              <a:buNone/>
            </a:pPr>
            <a:endParaRPr lang="en-US" sz="1400" dirty="0">
              <a:solidFill>
                <a:schemeClr val="accent2"/>
              </a:solidFill>
            </a:endParaRPr>
          </a:p>
          <a:p>
            <a:pPr marL="1200150" lvl="2" indent="-285750">
              <a:spcAft>
                <a:spcPts val="38"/>
              </a:spcAft>
              <a:buFont typeface="Arial" panose="020B0604020202020204" pitchFamily="34" charset="0"/>
              <a:buChar char="•"/>
            </a:pPr>
            <a:r>
              <a:rPr lang="en-US" sz="1200" dirty="0"/>
              <a:t>Heart Disease</a:t>
            </a:r>
          </a:p>
          <a:p>
            <a:pPr marL="1200150" lvl="2" indent="-285750">
              <a:spcAft>
                <a:spcPts val="38"/>
              </a:spcAft>
              <a:buFont typeface="Arial" panose="020B0604020202020204" pitchFamily="34" charset="0"/>
              <a:buChar char="•"/>
            </a:pPr>
            <a:r>
              <a:rPr lang="en-US" sz="1200" dirty="0"/>
              <a:t>Coronary Artery Disease</a:t>
            </a:r>
          </a:p>
          <a:p>
            <a:pPr marL="1200150" lvl="2" indent="-285750">
              <a:spcAft>
                <a:spcPts val="38"/>
              </a:spcAft>
              <a:buFont typeface="Arial" panose="020B0604020202020204" pitchFamily="34" charset="0"/>
              <a:buChar char="•"/>
            </a:pPr>
            <a:r>
              <a:rPr lang="en-US" sz="1200" dirty="0"/>
              <a:t>Angina</a:t>
            </a:r>
          </a:p>
          <a:p>
            <a:pPr marL="1200150" lvl="2" indent="-285750">
              <a:spcAft>
                <a:spcPts val="38"/>
              </a:spcAft>
              <a:buFont typeface="Arial" panose="020B0604020202020204" pitchFamily="34" charset="0"/>
              <a:buChar char="•"/>
            </a:pPr>
            <a:r>
              <a:rPr lang="en-US" sz="1200" dirty="0"/>
              <a:t>Congestive Heart Failure</a:t>
            </a:r>
          </a:p>
          <a:p>
            <a:pPr marL="1200150" lvl="2" indent="-285750">
              <a:spcAft>
                <a:spcPts val="38"/>
              </a:spcAft>
              <a:buFont typeface="Arial" panose="020B0604020202020204" pitchFamily="34" charset="0"/>
              <a:buChar char="•"/>
            </a:pPr>
            <a:r>
              <a:rPr lang="en-US" sz="1200" dirty="0"/>
              <a:t>Acute Myocardial Infarction</a:t>
            </a:r>
          </a:p>
          <a:p>
            <a:pPr marL="1200150" lvl="2" indent="-285750">
              <a:spcAft>
                <a:spcPts val="38"/>
              </a:spcAft>
              <a:buFont typeface="Arial" panose="020B0604020202020204" pitchFamily="34" charset="0"/>
              <a:buChar char="•"/>
            </a:pPr>
            <a:r>
              <a:rPr lang="en-US" sz="1200" dirty="0"/>
              <a:t>Peripheral Arterial Disease </a:t>
            </a:r>
          </a:p>
          <a:p>
            <a:pPr marL="1200150" lvl="2" indent="-285750">
              <a:spcAft>
                <a:spcPts val="38"/>
              </a:spcAft>
              <a:buFont typeface="Arial" panose="020B0604020202020204" pitchFamily="34" charset="0"/>
              <a:buChar char="•"/>
            </a:pPr>
            <a:r>
              <a:rPr lang="en-US" sz="1200" dirty="0"/>
              <a:t>Asthma</a:t>
            </a:r>
          </a:p>
          <a:p>
            <a:pPr marL="1200150" lvl="2" indent="-285750">
              <a:spcAft>
                <a:spcPts val="38"/>
              </a:spcAft>
              <a:buFont typeface="Arial" panose="020B0604020202020204" pitchFamily="34" charset="0"/>
              <a:buChar char="•"/>
            </a:pPr>
            <a:r>
              <a:rPr lang="en-US" sz="1200" dirty="0"/>
              <a:t>Chronic Obstructive Pulmonary Disease (Emphysema and Chronic Bronchitis)</a:t>
            </a:r>
          </a:p>
          <a:p>
            <a:pPr marL="1200150" lvl="2" indent="-285750">
              <a:spcAft>
                <a:spcPts val="38"/>
              </a:spcAft>
              <a:buFont typeface="Arial" panose="020B0604020202020204" pitchFamily="34" charset="0"/>
              <a:buChar char="•"/>
            </a:pPr>
            <a:r>
              <a:rPr lang="en-US" sz="1200" dirty="0"/>
              <a:t>Diabetes Type 1</a:t>
            </a:r>
          </a:p>
          <a:p>
            <a:pPr marL="1200150" lvl="2" indent="-285750">
              <a:spcAft>
                <a:spcPts val="38"/>
              </a:spcAft>
              <a:buFont typeface="Arial" panose="020B0604020202020204" pitchFamily="34" charset="0"/>
              <a:buChar char="•"/>
            </a:pPr>
            <a:r>
              <a:rPr lang="en-US" sz="1200" dirty="0"/>
              <a:t>Diabetes Type 2</a:t>
            </a:r>
          </a:p>
          <a:p>
            <a:pPr marL="1200150" lvl="2" indent="-285750">
              <a:spcAft>
                <a:spcPts val="38"/>
              </a:spcAft>
              <a:buFont typeface="Arial" panose="020B0604020202020204" pitchFamily="34" charset="0"/>
              <a:buChar char="•"/>
            </a:pPr>
            <a:r>
              <a:rPr lang="en-US" sz="1200" dirty="0"/>
              <a:t>Metabolic Syndrome/Weight Complications</a:t>
            </a:r>
          </a:p>
          <a:p>
            <a:pPr marL="1200150" lvl="2" indent="-285750">
              <a:spcAft>
                <a:spcPts val="38"/>
              </a:spcAft>
              <a:buFont typeface="Arial" panose="020B0604020202020204" pitchFamily="34" charset="0"/>
              <a:buChar char="•"/>
            </a:pPr>
            <a:r>
              <a:rPr lang="en-US" sz="1200" dirty="0"/>
              <a:t>Osteoarthritis</a:t>
            </a:r>
          </a:p>
          <a:p>
            <a:pPr marL="1200150" lvl="2" indent="-285750">
              <a:spcAft>
                <a:spcPts val="38"/>
              </a:spcAft>
              <a:buFont typeface="Arial" panose="020B0604020202020204" pitchFamily="34" charset="0"/>
              <a:buChar char="•"/>
            </a:pPr>
            <a:r>
              <a:rPr lang="en-US" sz="1200" dirty="0"/>
              <a:t>Low Back Pain</a:t>
            </a:r>
          </a:p>
          <a:p>
            <a:pPr marL="1200150" lvl="2" indent="-285750">
              <a:spcAft>
                <a:spcPts val="38"/>
              </a:spcAft>
              <a:buFont typeface="Arial" panose="020B0604020202020204" pitchFamily="34" charset="0"/>
              <a:buChar char="•"/>
            </a:pPr>
            <a:r>
              <a:rPr lang="en-US" sz="1200" dirty="0"/>
              <a:t>Anxiety</a:t>
            </a:r>
          </a:p>
          <a:p>
            <a:pPr marL="1200150" lvl="2" indent="-285750">
              <a:spcAft>
                <a:spcPts val="38"/>
              </a:spcAft>
              <a:buFont typeface="Arial" panose="020B0604020202020204" pitchFamily="34" charset="0"/>
              <a:buChar char="•"/>
            </a:pPr>
            <a:r>
              <a:rPr lang="en-US" sz="1200" dirty="0"/>
              <a:t>Bipolar Disorder</a:t>
            </a:r>
          </a:p>
          <a:p>
            <a:pPr marL="1200150" lvl="2" indent="-285750">
              <a:spcAft>
                <a:spcPts val="38"/>
              </a:spcAft>
              <a:buFont typeface="Arial" panose="020B0604020202020204" pitchFamily="34" charset="0"/>
              <a:buChar char="•"/>
            </a:pPr>
            <a:r>
              <a:rPr lang="en-US" sz="1200" dirty="0"/>
              <a:t>Depression </a:t>
            </a:r>
          </a:p>
        </p:txBody>
      </p:sp>
      <p:pic>
        <p:nvPicPr>
          <p:cNvPr id="5" name="Picture 4">
            <a:extLst>
              <a:ext uri="{FF2B5EF4-FFF2-40B4-BE49-F238E27FC236}">
                <a16:creationId xmlns:a16="http://schemas.microsoft.com/office/drawing/2014/main" id="{4EEDD781-2F37-4F95-BA7F-189E5E0C4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47810" cy="668748"/>
          </a:xfrm>
          <a:prstGeom prst="rect">
            <a:avLst/>
          </a:prstGeom>
        </p:spPr>
      </p:pic>
      <p:sp>
        <p:nvSpPr>
          <p:cNvPr id="6" name="TextBox 5">
            <a:extLst>
              <a:ext uri="{FF2B5EF4-FFF2-40B4-BE49-F238E27FC236}">
                <a16:creationId xmlns:a16="http://schemas.microsoft.com/office/drawing/2014/main" id="{6FCF0F06-B9D4-4F80-8D13-6152819A5C8E}"/>
              </a:ext>
            </a:extLst>
          </p:cNvPr>
          <p:cNvSpPr txBox="1"/>
          <p:nvPr/>
        </p:nvSpPr>
        <p:spPr>
          <a:xfrm>
            <a:off x="-16128" y="6410956"/>
            <a:ext cx="9129648"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01820"/>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DA5BBE-188B-4222-BE6B-3196E89EB7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728A87-0D1A-4DCF-B50A-4504E583DB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334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4794-32DB-41FF-9119-7E61AF7281AC}"/>
              </a:ext>
            </a:extLst>
          </p:cNvPr>
          <p:cNvSpPr>
            <a:spLocks noGrp="1"/>
          </p:cNvSpPr>
          <p:nvPr>
            <p:ph type="title"/>
          </p:nvPr>
        </p:nvSpPr>
        <p:spPr>
          <a:xfrm>
            <a:off x="800100" y="479586"/>
            <a:ext cx="7543800" cy="1225388"/>
          </a:xfrm>
        </p:spPr>
        <p:txBody>
          <a:bodyPr>
            <a:normAutofit/>
          </a:bodyPr>
          <a:lstStyle/>
          <a:p>
            <a:r>
              <a:rPr lang="en-US" sz="2700" b="1" dirty="0">
                <a:solidFill>
                  <a:schemeClr val="tx1"/>
                </a:solidFill>
                <a:latin typeface="Calibri"/>
                <a:cs typeface="Calibri"/>
              </a:rPr>
              <a:t>Lifestyle Management Coaching: </a:t>
            </a:r>
            <a:br>
              <a:rPr lang="en-US" sz="2700" b="1" dirty="0">
                <a:solidFill>
                  <a:schemeClr val="tx1"/>
                </a:solidFill>
                <a:latin typeface="Calibri"/>
                <a:cs typeface="Calibri"/>
              </a:rPr>
            </a:br>
            <a:r>
              <a:rPr lang="en-US" sz="2700" b="1" dirty="0">
                <a:solidFill>
                  <a:schemeClr val="tx1"/>
                </a:solidFill>
                <a:latin typeface="Calibri"/>
                <a:cs typeface="Calibri"/>
              </a:rPr>
              <a:t>Stress, Weight, Tobacco</a:t>
            </a:r>
          </a:p>
        </p:txBody>
      </p:sp>
      <p:sp>
        <p:nvSpPr>
          <p:cNvPr id="4" name="TextBox 3">
            <a:extLst>
              <a:ext uri="{FF2B5EF4-FFF2-40B4-BE49-F238E27FC236}">
                <a16:creationId xmlns:a16="http://schemas.microsoft.com/office/drawing/2014/main" id="{0DA323DC-7651-4632-ACE5-BAD0344422FB}"/>
              </a:ext>
            </a:extLst>
          </p:cNvPr>
          <p:cNvSpPr txBox="1"/>
          <p:nvPr/>
        </p:nvSpPr>
        <p:spPr>
          <a:xfrm>
            <a:off x="819694" y="1905000"/>
            <a:ext cx="8131410" cy="2616101"/>
          </a:xfrm>
          <a:prstGeom prst="rect">
            <a:avLst/>
          </a:prstGeom>
          <a:noFill/>
        </p:spPr>
        <p:txBody>
          <a:bodyPr wrap="square" lIns="91440" tIns="45720" rIns="91440" bIns="45720" rtlCol="0" anchor="t">
            <a:spAutoFit/>
          </a:bodyPr>
          <a:lstStyle/>
          <a:p>
            <a:pPr marL="0" indent="0">
              <a:buNone/>
            </a:pPr>
            <a:r>
              <a:rPr lang="en-US" sz="1600" dirty="0"/>
              <a:t>If weight, tobacco or stress is affecting your ability to live an active life, a health advocate can provide you with personalized support to help.</a:t>
            </a:r>
          </a:p>
          <a:p>
            <a:pPr marL="0" indent="0">
              <a:buNone/>
            </a:pPr>
            <a:endParaRPr lang="en-US" sz="1200" dirty="0"/>
          </a:p>
          <a:p>
            <a:pPr marL="0" indent="0">
              <a:buNone/>
            </a:pPr>
            <a:r>
              <a:rPr lang="en-US" sz="1200" b="1" dirty="0"/>
              <a:t>Weight Management:</a:t>
            </a:r>
          </a:p>
          <a:p>
            <a:pPr marL="0" indent="0">
              <a:buNone/>
            </a:pPr>
            <a:r>
              <a:rPr lang="en-US" sz="1200" dirty="0"/>
              <a:t>Learn to manage weight using a  non-diet approach that helps build confidence, change habits, eat healthier and become more active. </a:t>
            </a:r>
          </a:p>
          <a:p>
            <a:pPr marL="0" indent="0">
              <a:buNone/>
            </a:pPr>
            <a:endParaRPr lang="en-US" sz="1200" dirty="0"/>
          </a:p>
          <a:p>
            <a:pPr marL="0" indent="0">
              <a:buNone/>
            </a:pPr>
            <a:r>
              <a:rPr lang="en-US" sz="1200" b="1" dirty="0"/>
              <a:t>Stress Management:</a:t>
            </a:r>
          </a:p>
          <a:p>
            <a:pPr marL="0" indent="0">
              <a:buNone/>
            </a:pPr>
            <a:r>
              <a:rPr lang="en-US" sz="1200" dirty="0"/>
              <a:t>Understand the sources of stress and learn to use coping techniques to better manage stress both on and off the job. </a:t>
            </a:r>
          </a:p>
          <a:p>
            <a:pPr marL="0" indent="0">
              <a:buNone/>
            </a:pPr>
            <a:endParaRPr lang="en-US" sz="1200" dirty="0"/>
          </a:p>
          <a:p>
            <a:pPr marL="0" indent="0">
              <a:buNone/>
            </a:pPr>
            <a:r>
              <a:rPr lang="en-US" sz="1200" b="1" dirty="0"/>
              <a:t>Tobacco Cessation:</a:t>
            </a:r>
          </a:p>
          <a:p>
            <a:pPr marL="0" indent="0">
              <a:buNone/>
            </a:pPr>
            <a:r>
              <a:rPr lang="en-US" sz="1200" dirty="0"/>
              <a:t>Develop a personal quit plan to become and remain tobacco-free. </a:t>
            </a:r>
          </a:p>
          <a:p>
            <a:pPr marL="0" indent="0">
              <a:buNone/>
            </a:pPr>
            <a:endParaRPr lang="en-US" sz="1200" dirty="0">
              <a:solidFill>
                <a:schemeClr val="accent2"/>
              </a:solidFill>
            </a:endParaRPr>
          </a:p>
        </p:txBody>
      </p:sp>
      <p:pic>
        <p:nvPicPr>
          <p:cNvPr id="5" name="Picture 4">
            <a:extLst>
              <a:ext uri="{FF2B5EF4-FFF2-40B4-BE49-F238E27FC236}">
                <a16:creationId xmlns:a16="http://schemas.microsoft.com/office/drawing/2014/main" id="{4EEDD781-2F37-4F95-BA7F-189E5E0C4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47810" cy="668748"/>
          </a:xfrm>
          <a:prstGeom prst="rect">
            <a:avLst/>
          </a:prstGeom>
        </p:spPr>
      </p:pic>
      <p:sp>
        <p:nvSpPr>
          <p:cNvPr id="6" name="TextBox 5">
            <a:extLst>
              <a:ext uri="{FF2B5EF4-FFF2-40B4-BE49-F238E27FC236}">
                <a16:creationId xmlns:a16="http://schemas.microsoft.com/office/drawing/2014/main" id="{6FCF0F06-B9D4-4F80-8D13-6152819A5C8E}"/>
              </a:ext>
            </a:extLst>
          </p:cNvPr>
          <p:cNvSpPr txBox="1"/>
          <p:nvPr/>
        </p:nvSpPr>
        <p:spPr>
          <a:xfrm>
            <a:off x="-16128" y="6410956"/>
            <a:ext cx="9129648"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01820"/>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DA5BBE-188B-4222-BE6B-3196E89EB7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728A87-0D1A-4DCF-B50A-4504E583DB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17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741647" y="724255"/>
            <a:ext cx="7660705" cy="550536"/>
          </a:xfrm>
        </p:spPr>
        <p:txBody>
          <a:bodyPr>
            <a:normAutofit/>
          </a:bodyPr>
          <a:lstStyle/>
          <a:p>
            <a:r>
              <a:rPr lang="en-US" sz="3200" dirty="0">
                <a:solidFill>
                  <a:schemeClr val="tx1"/>
                </a:solidFill>
              </a:rPr>
              <a:t>OAP Plan Highlights </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p:cNvSpPr/>
          <p:nvPr/>
        </p:nvSpPr>
        <p:spPr>
          <a:xfrm>
            <a:off x="3158837" y="-87021"/>
            <a:ext cx="4572000" cy="423193"/>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dirty="0">
                <a:ln>
                  <a:noFill/>
                </a:ln>
                <a:solidFill>
                  <a:srgbClr val="101820"/>
                </a:solidFill>
                <a:effectLst/>
                <a:uLnTx/>
                <a:uFillTx/>
                <a:latin typeface="Palatino Linotype" panose="02040502050505030304" pitchFamily="18" charset="0"/>
                <a:ea typeface="+mn-ea"/>
                <a:cs typeface="+mn-cs"/>
              </a:rPr>
            </a:br>
            <a:endParaRPr kumimoji="0" lang="en-US" sz="1050" b="0" i="0" u="none" strike="noStrike" kern="1200" cap="none" spc="0" normalizeH="0" baseline="0" noProof="0" dirty="0">
              <a:ln>
                <a:noFill/>
              </a:ln>
              <a:solidFill>
                <a:srgbClr val="101820"/>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939408470"/>
              </p:ext>
            </p:extLst>
          </p:nvPr>
        </p:nvGraphicFramePr>
        <p:xfrm>
          <a:off x="67975" y="1274791"/>
          <a:ext cx="8897890" cy="4200264"/>
        </p:xfrm>
        <a:graphic>
          <a:graphicData uri="http://schemas.openxmlformats.org/drawingml/2006/table">
            <a:tbl>
              <a:tblPr firstRow="1" bandRow="1">
                <a:tableStyleId>{5C22544A-7EE6-4342-B048-85BDC9FD1C3A}</a:tableStyleId>
              </a:tblPr>
              <a:tblGrid>
                <a:gridCol w="2834640">
                  <a:extLst>
                    <a:ext uri="{9D8B030D-6E8A-4147-A177-3AD203B41FA5}">
                      <a16:colId xmlns:a16="http://schemas.microsoft.com/office/drawing/2014/main" val="20000"/>
                    </a:ext>
                  </a:extLst>
                </a:gridCol>
                <a:gridCol w="3000918">
                  <a:extLst>
                    <a:ext uri="{9D8B030D-6E8A-4147-A177-3AD203B41FA5}">
                      <a16:colId xmlns:a16="http://schemas.microsoft.com/office/drawing/2014/main" val="20001"/>
                    </a:ext>
                  </a:extLst>
                </a:gridCol>
                <a:gridCol w="116840">
                  <a:extLst>
                    <a:ext uri="{9D8B030D-6E8A-4147-A177-3AD203B41FA5}">
                      <a16:colId xmlns:a16="http://schemas.microsoft.com/office/drawing/2014/main" val="1483176017"/>
                    </a:ext>
                  </a:extLst>
                </a:gridCol>
                <a:gridCol w="2945492">
                  <a:extLst>
                    <a:ext uri="{9D8B030D-6E8A-4147-A177-3AD203B41FA5}">
                      <a16:colId xmlns:a16="http://schemas.microsoft.com/office/drawing/2014/main" val="20002"/>
                    </a:ext>
                  </a:extLst>
                </a:gridCol>
              </a:tblGrid>
              <a:tr h="31089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rPr>
                        <a:t>Benefits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rPr>
                        <a:t>In-Network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rPr>
                        <a:t>Out-of-Network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54361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Deductible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$1,000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$750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$1,500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361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Out of Pocket Maximum</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$1,500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$3,000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$2,500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$5,000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9881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Preventive Care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No charge, No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kern="1200" cap="none" normalizeH="0" baseline="0" dirty="0">
                          <a:ln>
                            <a:noFill/>
                          </a:ln>
                          <a:solidFill>
                            <a:schemeClr val="tx1"/>
                          </a:solidFill>
                          <a:effectLst/>
                          <a:latin typeface="+mn-lt"/>
                          <a:ea typeface="+mn-ea"/>
                          <a:cs typeface="+mn-cs"/>
                        </a:rPr>
                        <a:t>Plan pays 70%, after deductible</a:t>
                      </a:r>
                      <a:r>
                        <a:rPr kumimoji="0" lang="en-US" sz="1400" b="1" i="0" u="none" strike="noStrike" cap="none" normalizeH="0" baseline="0" dirty="0">
                          <a:ln>
                            <a:noFill/>
                          </a:ln>
                          <a:solidFill>
                            <a:schemeClr val="tx1"/>
                          </a:solidFill>
                          <a:effectLst/>
                          <a:latin typeface="+mj-lt"/>
                        </a:rPr>
                        <a:t>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5445">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Office Visits</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$25 PCP copay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kern="1200" cap="none" normalizeH="0" baseline="0" dirty="0">
                          <a:ln>
                            <a:noFill/>
                          </a:ln>
                          <a:solidFill>
                            <a:schemeClr val="tx1"/>
                          </a:solidFill>
                          <a:effectLst/>
                          <a:latin typeface="+mn-lt"/>
                          <a:ea typeface="+mn-ea"/>
                          <a:cs typeface="+mn-cs"/>
                        </a:rPr>
                        <a:t>Plan pays 70%, after deductible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5445">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a:ln>
                            <a:noFill/>
                          </a:ln>
                          <a:solidFill>
                            <a:schemeClr val="tx1"/>
                          </a:solidFill>
                          <a:effectLst/>
                          <a:latin typeface="+mj-lt"/>
                        </a:rPr>
                        <a:t>$35 Specialist copay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kern="1200" cap="none" normalizeH="0" baseline="0" dirty="0">
                          <a:ln>
                            <a:noFill/>
                          </a:ln>
                          <a:solidFill>
                            <a:schemeClr val="tx1"/>
                          </a:solidFill>
                          <a:effectLst/>
                          <a:latin typeface="+mn-lt"/>
                          <a:ea typeface="+mn-ea"/>
                          <a:cs typeface="+mn-cs"/>
                        </a:rPr>
                        <a:t>Plan pays 70%, after deductible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544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Inpatient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kern="1200" cap="none" normalizeH="0" baseline="0" dirty="0">
                          <a:ln>
                            <a:noFill/>
                          </a:ln>
                          <a:solidFill>
                            <a:schemeClr val="tx1"/>
                          </a:solidFill>
                          <a:effectLst/>
                          <a:latin typeface="+mn-lt"/>
                          <a:ea typeface="+mn-ea"/>
                          <a:cs typeface="+mn-cs"/>
                        </a:rPr>
                        <a:t>Plan pays 70%, after deductible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9544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a:ln>
                            <a:noFill/>
                          </a:ln>
                          <a:solidFill>
                            <a:schemeClr val="tx1"/>
                          </a:solidFill>
                          <a:effectLst/>
                          <a:latin typeface="+mj-lt"/>
                        </a:rPr>
                        <a:t>Outpatient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kern="1200" cap="none" normalizeH="0" baseline="0" dirty="0">
                          <a:ln>
                            <a:noFill/>
                          </a:ln>
                          <a:solidFill>
                            <a:schemeClr val="tx1"/>
                          </a:solidFill>
                          <a:effectLst/>
                          <a:latin typeface="+mn-lt"/>
                          <a:ea typeface="+mn-ea"/>
                          <a:cs typeface="+mn-cs"/>
                        </a:rPr>
                        <a:t>Plan pays 70%, after deductible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544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Emergency Room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$200 copay per visit  (copay waived if admitted)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97694">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a:ln>
                            <a:noFill/>
                          </a:ln>
                          <a:solidFill>
                            <a:schemeClr val="tx1"/>
                          </a:solidFill>
                          <a:effectLst/>
                          <a:latin typeface="+mj-lt"/>
                        </a:rPr>
                        <a:t>Urgent Care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$40 copay per visit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7694">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a:ln>
                            <a:noFill/>
                          </a:ln>
                          <a:solidFill>
                            <a:schemeClr val="tx1"/>
                          </a:solidFill>
                          <a:effectLst/>
                          <a:latin typeface="+mj-lt"/>
                        </a:rPr>
                        <a:t>Telehealth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lang="en-US" sz="1400" b="1" i="0" u="none" strike="noStrike" kern="1200" baseline="0" dirty="0">
                          <a:solidFill>
                            <a:schemeClr val="dk1"/>
                          </a:solidFill>
                          <a:latin typeface="+mn-lt"/>
                          <a:ea typeface="+mn-ea"/>
                          <a:cs typeface="+mn-cs"/>
                        </a:rPr>
                        <a:t>$25 copay, and plan pays 100%</a:t>
                      </a:r>
                      <a:endParaRPr kumimoji="0" lang="en-US" sz="1400" b="1" i="0" u="none" strike="noStrike" cap="none" normalizeH="0" baseline="0" dirty="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lang="en-US" sz="1400" b="1" i="0" u="none" strike="noStrike" kern="1200" baseline="0" dirty="0">
                          <a:solidFill>
                            <a:schemeClr val="tx1"/>
                          </a:solidFill>
                          <a:latin typeface="+mn-lt"/>
                          <a:ea typeface="+mn-ea"/>
                          <a:cs typeface="+mn-cs"/>
                        </a:rPr>
                        <a:t>Not Covered</a:t>
                      </a:r>
                      <a:endParaRPr kumimoji="0" lang="en-US" sz="1400" b="1" i="0" u="none" strike="noStrike" cap="none" normalizeH="0" baseline="0" dirty="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291668361"/>
                  </a:ext>
                </a:extLst>
              </a:tr>
              <a:tr h="297694">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lang="en-US" sz="1400" b="1" i="0" u="none" strike="noStrike" kern="1200" baseline="0" dirty="0">
                          <a:solidFill>
                            <a:schemeClr val="dk1"/>
                          </a:solidFill>
                          <a:latin typeface="+mn-lt"/>
                          <a:ea typeface="+mn-ea"/>
                          <a:cs typeface="+mn-cs"/>
                        </a:rPr>
                        <a:t>Lab and Radiology Services</a:t>
                      </a:r>
                      <a:endParaRPr kumimoji="0" lang="en-US" sz="1400" b="1" i="0" u="none" strike="noStrike" cap="none" normalizeH="0" baseline="0" dirty="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Plan pays 70%,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46270826"/>
                  </a:ext>
                </a:extLst>
              </a:tr>
            </a:tbl>
          </a:graphicData>
        </a:graphic>
      </p:graphicFrame>
      <p:sp>
        <p:nvSpPr>
          <p:cNvPr id="5" name="TextBox 4">
            <a:extLst>
              <a:ext uri="{FF2B5EF4-FFF2-40B4-BE49-F238E27FC236}">
                <a16:creationId xmlns:a16="http://schemas.microsoft.com/office/drawing/2014/main" id="{AED11791-3BFC-B566-6A59-19FC94EFC87B}"/>
              </a:ext>
            </a:extLst>
          </p:cNvPr>
          <p:cNvSpPr txBox="1"/>
          <p:nvPr/>
        </p:nvSpPr>
        <p:spPr>
          <a:xfrm>
            <a:off x="252027" y="5527618"/>
            <a:ext cx="8639944" cy="830997"/>
          </a:xfrm>
          <a:prstGeom prst="rect">
            <a:avLst/>
          </a:prstGeom>
          <a:noFill/>
        </p:spPr>
        <p:txBody>
          <a:bodyPr wrap="square" rtlCol="0">
            <a:spAutoFit/>
          </a:bodyPr>
          <a:lstStyle/>
          <a:p>
            <a:r>
              <a:rPr lang="en-US" sz="1200" b="1" dirty="0"/>
              <a:t>-Only the amount you pay for in-network covered expenses counts towards your in-network deductible.  Only the amount you pay for out-of-network covered expenses counts towards your out-of-network deductible.</a:t>
            </a:r>
          </a:p>
          <a:p>
            <a:r>
              <a:rPr lang="en-US" sz="1200" b="1" dirty="0"/>
              <a:t>-Family members meet only their individual deductible and then their claims will be covered under the plan coinsurance.  If the family deductible has been met prior to their individual deductible being met, their claims will be paid at the plan co-insurance.</a:t>
            </a:r>
          </a:p>
        </p:txBody>
      </p:sp>
    </p:spTree>
    <p:extLst>
      <p:ext uri="{BB962C8B-B14F-4D97-AF65-F5344CB8AC3E}">
        <p14:creationId xmlns:p14="http://schemas.microsoft.com/office/powerpoint/2010/main" val="347216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4794-32DB-41FF-9119-7E61AF7281AC}"/>
              </a:ext>
            </a:extLst>
          </p:cNvPr>
          <p:cNvSpPr>
            <a:spLocks noGrp="1"/>
          </p:cNvSpPr>
          <p:nvPr>
            <p:ph type="title"/>
          </p:nvPr>
        </p:nvSpPr>
        <p:spPr>
          <a:xfrm>
            <a:off x="800100" y="479586"/>
            <a:ext cx="7543800" cy="1225388"/>
          </a:xfrm>
        </p:spPr>
        <p:txBody>
          <a:bodyPr>
            <a:normAutofit/>
          </a:bodyPr>
          <a:lstStyle/>
          <a:p>
            <a:r>
              <a:rPr lang="en-US" sz="2700" b="1" dirty="0">
                <a:solidFill>
                  <a:schemeClr val="tx1"/>
                </a:solidFill>
                <a:latin typeface="Calibri"/>
                <a:cs typeface="Calibri"/>
              </a:rPr>
              <a:t>My Health Assistant: Online Health Coaching</a:t>
            </a:r>
          </a:p>
        </p:txBody>
      </p:sp>
      <p:sp>
        <p:nvSpPr>
          <p:cNvPr id="4" name="TextBox 3">
            <a:extLst>
              <a:ext uri="{FF2B5EF4-FFF2-40B4-BE49-F238E27FC236}">
                <a16:creationId xmlns:a16="http://schemas.microsoft.com/office/drawing/2014/main" id="{0DA323DC-7651-4632-ACE5-BAD0344422FB}"/>
              </a:ext>
            </a:extLst>
          </p:cNvPr>
          <p:cNvSpPr txBox="1"/>
          <p:nvPr/>
        </p:nvSpPr>
        <p:spPr>
          <a:xfrm>
            <a:off x="819694" y="1905000"/>
            <a:ext cx="8131410" cy="2985433"/>
          </a:xfrm>
          <a:prstGeom prst="rect">
            <a:avLst/>
          </a:prstGeom>
          <a:noFill/>
        </p:spPr>
        <p:txBody>
          <a:bodyPr wrap="square" lIns="91440" tIns="45720" rIns="91440" bIns="45720" rtlCol="0" anchor="t">
            <a:spAutoFit/>
          </a:bodyPr>
          <a:lstStyle/>
          <a:p>
            <a:pPr defTabSz="457200" fontAlgn="base">
              <a:spcBef>
                <a:spcPct val="0"/>
              </a:spcBef>
              <a:spcAft>
                <a:spcPct val="0"/>
              </a:spcAft>
            </a:pPr>
            <a:r>
              <a:rPr lang="en-US" sz="1600" dirty="0">
                <a:latin typeface="Verdana"/>
                <a:cs typeface="Arial" charset="0"/>
              </a:rPr>
              <a:t>Make big change possible… one small step at a time.  Complete self-paced online health coaching modules to improve your health</a:t>
            </a:r>
          </a:p>
          <a:p>
            <a:pPr marL="0" indent="0">
              <a:buNone/>
            </a:pPr>
            <a:endParaRPr lang="en-US" sz="1200" dirty="0"/>
          </a:p>
          <a:p>
            <a:pPr marL="1085850" lvl="2" indent="-171450">
              <a:buFont typeface="Arial" panose="020B0604020202020204" pitchFamily="34" charset="0"/>
              <a:buChar char="•"/>
            </a:pPr>
            <a:r>
              <a:rPr lang="en-US" sz="1200" dirty="0"/>
              <a:t>Keep stress in check</a:t>
            </a:r>
          </a:p>
          <a:p>
            <a:pPr marL="1085850" lvl="2" indent="-171450">
              <a:buFont typeface="Arial" panose="020B0604020202020204" pitchFamily="34" charset="0"/>
              <a:buChar char="•"/>
            </a:pPr>
            <a:r>
              <a:rPr lang="en-US" sz="1200" dirty="0"/>
              <a:t>Lose weight</a:t>
            </a:r>
          </a:p>
          <a:p>
            <a:pPr marL="1085850" lvl="2" indent="-171450">
              <a:buFont typeface="Arial" panose="020B0604020202020204" pitchFamily="34" charset="0"/>
              <a:buChar char="•"/>
            </a:pPr>
            <a:r>
              <a:rPr lang="en-US" sz="1200" dirty="0"/>
              <a:t>Balance your diet</a:t>
            </a:r>
          </a:p>
          <a:p>
            <a:pPr marL="1085850" lvl="2" indent="-171450">
              <a:buFont typeface="Arial" panose="020B0604020202020204" pitchFamily="34" charset="0"/>
              <a:buChar char="•"/>
            </a:pPr>
            <a:r>
              <a:rPr lang="en-US" sz="1200" dirty="0"/>
              <a:t>Enjoy exercise</a:t>
            </a:r>
          </a:p>
          <a:p>
            <a:pPr marL="1085850" lvl="2" indent="-171450">
              <a:buFont typeface="Arial" panose="020B0604020202020204" pitchFamily="34" charset="0"/>
              <a:buChar char="•"/>
            </a:pPr>
            <a:r>
              <a:rPr lang="en-US" sz="1200" dirty="0"/>
              <a:t>Diabetes</a:t>
            </a:r>
          </a:p>
          <a:p>
            <a:pPr marL="1085850" lvl="2" indent="-171450">
              <a:buFont typeface="Arial" panose="020B0604020202020204" pitchFamily="34" charset="0"/>
              <a:buChar char="•"/>
            </a:pPr>
            <a:r>
              <a:rPr lang="en-US" sz="1200" dirty="0"/>
              <a:t>CAD</a:t>
            </a:r>
          </a:p>
          <a:p>
            <a:pPr marL="1085850" lvl="2" indent="-171450">
              <a:buFont typeface="Arial" panose="020B0604020202020204" pitchFamily="34" charset="0"/>
              <a:buChar char="•"/>
            </a:pPr>
            <a:r>
              <a:rPr lang="en-US" sz="1200" dirty="0"/>
              <a:t>COPD</a:t>
            </a:r>
          </a:p>
          <a:p>
            <a:pPr marL="1085850" lvl="2" indent="-171450">
              <a:buFont typeface="Arial" panose="020B0604020202020204" pitchFamily="34" charset="0"/>
              <a:buChar char="•"/>
            </a:pPr>
            <a:r>
              <a:rPr lang="en-US" sz="1200" dirty="0"/>
              <a:t>Asthma</a:t>
            </a:r>
          </a:p>
          <a:p>
            <a:pPr marL="1085850" lvl="2" indent="-171450">
              <a:buFont typeface="Arial" panose="020B0604020202020204" pitchFamily="34" charset="0"/>
              <a:buChar char="•"/>
            </a:pPr>
            <a:r>
              <a:rPr lang="en-US" sz="1200" dirty="0"/>
              <a:t>Heart failure</a:t>
            </a:r>
          </a:p>
          <a:p>
            <a:pPr marL="1085850" lvl="2" indent="-171450">
              <a:buFont typeface="Arial" panose="020B0604020202020204" pitchFamily="34" charset="0"/>
              <a:buChar char="•"/>
            </a:pPr>
            <a:r>
              <a:rPr lang="en-US" sz="1200" dirty="0"/>
              <a:t>Cope with the blues</a:t>
            </a:r>
          </a:p>
          <a:p>
            <a:pPr marL="1085850" lvl="2" indent="-171450">
              <a:buFont typeface="Arial" panose="020B0604020202020204" pitchFamily="34" charset="0"/>
              <a:buChar char="•"/>
            </a:pPr>
            <a:r>
              <a:rPr lang="en-US" sz="1200" dirty="0"/>
              <a:t>Quit tobacco</a:t>
            </a:r>
          </a:p>
          <a:p>
            <a:pPr marL="0" indent="0">
              <a:buNone/>
            </a:pPr>
            <a:endParaRPr lang="en-US" sz="1200" dirty="0">
              <a:solidFill>
                <a:schemeClr val="accent2"/>
              </a:solidFill>
            </a:endParaRPr>
          </a:p>
        </p:txBody>
      </p:sp>
      <p:pic>
        <p:nvPicPr>
          <p:cNvPr id="5" name="Picture 4">
            <a:extLst>
              <a:ext uri="{FF2B5EF4-FFF2-40B4-BE49-F238E27FC236}">
                <a16:creationId xmlns:a16="http://schemas.microsoft.com/office/drawing/2014/main" id="{4EEDD781-2F37-4F95-BA7F-189E5E0C4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47810" cy="668748"/>
          </a:xfrm>
          <a:prstGeom prst="rect">
            <a:avLst/>
          </a:prstGeom>
        </p:spPr>
      </p:pic>
      <p:sp>
        <p:nvSpPr>
          <p:cNvPr id="6" name="TextBox 5">
            <a:extLst>
              <a:ext uri="{FF2B5EF4-FFF2-40B4-BE49-F238E27FC236}">
                <a16:creationId xmlns:a16="http://schemas.microsoft.com/office/drawing/2014/main" id="{6FCF0F06-B9D4-4F80-8D13-6152819A5C8E}"/>
              </a:ext>
            </a:extLst>
          </p:cNvPr>
          <p:cNvSpPr txBox="1"/>
          <p:nvPr/>
        </p:nvSpPr>
        <p:spPr>
          <a:xfrm>
            <a:off x="-16128" y="6410956"/>
            <a:ext cx="9129648"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01820"/>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DA5BBE-188B-4222-BE6B-3196E89EB7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728A87-0D1A-4DCF-B50A-4504E583DB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902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268" y="1083464"/>
            <a:ext cx="7960797" cy="1188018"/>
          </a:xfrm>
        </p:spPr>
        <p:txBody>
          <a:bodyPr/>
          <a:lstStyle/>
          <a:p>
            <a:pPr>
              <a:lnSpc>
                <a:spcPct val="80000"/>
              </a:lnSpc>
            </a:pPr>
            <a:r>
              <a:rPr lang="en-US" sz="5400" dirty="0">
                <a:solidFill>
                  <a:schemeClr val="tx1"/>
                </a:solidFill>
                <a:latin typeface="Arial Black"/>
                <a:cs typeface="Arial Black"/>
              </a:rPr>
              <a:t>Comprehensive</a:t>
            </a:r>
            <a:br>
              <a:rPr lang="en-US" sz="5400" dirty="0">
                <a:solidFill>
                  <a:schemeClr val="tx1"/>
                </a:solidFill>
              </a:rPr>
            </a:br>
            <a:r>
              <a:rPr lang="en-US" sz="3500" dirty="0">
                <a:solidFill>
                  <a:schemeClr val="accent2"/>
                </a:solidFill>
              </a:rPr>
              <a:t>Cancer Programs</a:t>
            </a:r>
          </a:p>
        </p:txBody>
      </p:sp>
      <p:sp>
        <p:nvSpPr>
          <p:cNvPr id="35" name="Slide Number Placeholder 8">
            <a:extLst>
              <a:ext uri="{FF2B5EF4-FFF2-40B4-BE49-F238E27FC236}">
                <a16:creationId xmlns:a16="http://schemas.microsoft.com/office/drawing/2014/main" id="{CE111408-C5CB-AE4D-94FA-EA98A9C43304}"/>
              </a:ext>
            </a:extLst>
          </p:cNvPr>
          <p:cNvSpPr>
            <a:spLocks noGrp="1"/>
          </p:cNvSpPr>
          <p:nvPr>
            <p:ph type="sldNum" sz="quarter" idx="12"/>
          </p:nvPr>
        </p:nvSpPr>
        <p:spPr/>
        <p:txBody>
          <a:bodyPr/>
          <a:lstStyle/>
          <a:p>
            <a:fld id="{97C9F2F1-5B60-4828-8D48-CC3CA0267DF1}" type="slidenum">
              <a:rPr lang="en-US" altLang="en-US" smtClean="0"/>
              <a:pPr/>
              <a:t>21</a:t>
            </a:fld>
            <a:endParaRPr lang="en-US" altLang="en-US" dirty="0"/>
          </a:p>
        </p:txBody>
      </p:sp>
      <p:sp>
        <p:nvSpPr>
          <p:cNvPr id="29" name="TextBox 28"/>
          <p:cNvSpPr txBox="1"/>
          <p:nvPr/>
        </p:nvSpPr>
        <p:spPr>
          <a:xfrm>
            <a:off x="544213" y="2430047"/>
            <a:ext cx="4818897" cy="323165"/>
          </a:xfrm>
          <a:prstGeom prst="rect">
            <a:avLst/>
          </a:prstGeom>
          <a:noFill/>
        </p:spPr>
        <p:txBody>
          <a:bodyPr wrap="square" rtlCol="0" anchor="ctr" anchorCtr="0">
            <a:noAutofit/>
          </a:bodyPr>
          <a:lstStyle/>
          <a:p>
            <a:pPr algn="ctr"/>
            <a:r>
              <a:rPr lang="en-US" sz="1600" b="1" dirty="0">
                <a:solidFill>
                  <a:srgbClr val="585859"/>
                </a:solidFill>
              </a:rPr>
              <a:t>COMPLETE CONTINUUM OF CARE SUPPORT </a:t>
            </a:r>
            <a:endParaRPr lang="en-US" sz="1600" dirty="0">
              <a:solidFill>
                <a:srgbClr val="585859"/>
              </a:solidFill>
            </a:endParaRPr>
          </a:p>
        </p:txBody>
      </p:sp>
      <p:grpSp>
        <p:nvGrpSpPr>
          <p:cNvPr id="3" name="Group 2"/>
          <p:cNvGrpSpPr>
            <a:grpSpLocks noChangeAspect="1"/>
          </p:cNvGrpSpPr>
          <p:nvPr/>
        </p:nvGrpSpPr>
        <p:grpSpPr>
          <a:xfrm>
            <a:off x="5367128" y="1995488"/>
            <a:ext cx="3336345" cy="3165967"/>
            <a:chOff x="5499250" y="1284066"/>
            <a:chExt cx="3195730" cy="3194042"/>
          </a:xfrm>
        </p:grpSpPr>
        <p:sp>
          <p:nvSpPr>
            <p:cNvPr id="32" name="Content Placeholder 18"/>
            <p:cNvSpPr txBox="1">
              <a:spLocks/>
            </p:cNvSpPr>
            <p:nvPr/>
          </p:nvSpPr>
          <p:spPr>
            <a:xfrm>
              <a:off x="5499250" y="2923628"/>
              <a:ext cx="1554480" cy="1554480"/>
            </a:xfrm>
            <a:prstGeom prst="rect">
              <a:avLst/>
            </a:prstGeom>
            <a:solidFill>
              <a:srgbClr val="F68620"/>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300" b="1" dirty="0">
                  <a:solidFill>
                    <a:schemeClr val="bg1"/>
                  </a:solidFill>
                  <a:latin typeface="Arial"/>
                  <a:cs typeface="Arial"/>
                </a:rPr>
                <a:t>ONE CARE MANAGER</a:t>
              </a:r>
            </a:p>
            <a:p>
              <a:pPr>
                <a:spcBef>
                  <a:spcPts val="0"/>
                </a:spcBef>
              </a:pPr>
              <a:r>
                <a:rPr lang="en-US" sz="1300" dirty="0">
                  <a:solidFill>
                    <a:schemeClr val="bg1"/>
                  </a:solidFill>
                  <a:latin typeface="Arial"/>
                  <a:cs typeface="Arial"/>
                </a:rPr>
                <a:t>is the single </a:t>
              </a:r>
              <a:br>
                <a:rPr lang="en-US" sz="1300" dirty="0">
                  <a:solidFill>
                    <a:schemeClr val="bg1"/>
                  </a:solidFill>
                  <a:latin typeface="Arial"/>
                  <a:cs typeface="Arial"/>
                </a:rPr>
              </a:br>
              <a:r>
                <a:rPr lang="en-US" sz="1300" dirty="0">
                  <a:solidFill>
                    <a:schemeClr val="bg1"/>
                  </a:solidFill>
                  <a:latin typeface="Arial"/>
                  <a:cs typeface="Arial"/>
                </a:rPr>
                <a:t>touch point for </a:t>
              </a:r>
              <a:br>
                <a:rPr lang="en-US" sz="1300" dirty="0">
                  <a:solidFill>
                    <a:schemeClr val="bg1"/>
                  </a:solidFill>
                  <a:latin typeface="Arial"/>
                  <a:cs typeface="Arial"/>
                </a:rPr>
              </a:br>
              <a:r>
                <a:rPr lang="en-US" sz="1300" dirty="0">
                  <a:solidFill>
                    <a:schemeClr val="bg1"/>
                  </a:solidFill>
                  <a:latin typeface="Arial"/>
                  <a:cs typeface="Arial"/>
                </a:rPr>
                <a:t>the patient.</a:t>
              </a:r>
            </a:p>
          </p:txBody>
        </p:sp>
        <p:sp>
          <p:nvSpPr>
            <p:cNvPr id="44" name="Content Placeholder 19"/>
            <p:cNvSpPr txBox="1">
              <a:spLocks/>
            </p:cNvSpPr>
            <p:nvPr/>
          </p:nvSpPr>
          <p:spPr>
            <a:xfrm>
              <a:off x="7140500" y="2920461"/>
              <a:ext cx="1554480" cy="1554480"/>
            </a:xfrm>
            <a:prstGeom prst="rect">
              <a:avLst/>
            </a:prstGeom>
            <a:solidFill>
              <a:srgbClr val="15284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300" b="1" dirty="0">
                  <a:solidFill>
                    <a:schemeClr val="bg1"/>
                  </a:solidFill>
                  <a:latin typeface="Arial"/>
                  <a:cs typeface="Arial"/>
                </a:rPr>
                <a:t>CONTINUITY</a:t>
              </a:r>
            </a:p>
            <a:p>
              <a:pPr>
                <a:spcBef>
                  <a:spcPts val="0"/>
                </a:spcBef>
              </a:pPr>
              <a:r>
                <a:rPr lang="en-US" sz="1300" dirty="0">
                  <a:solidFill>
                    <a:schemeClr val="bg1"/>
                  </a:solidFill>
                  <a:latin typeface="Arial"/>
                  <a:cs typeface="Arial"/>
                </a:rPr>
                <a:t>support individuals in all stages </a:t>
              </a:r>
              <a:br>
                <a:rPr lang="en-US" sz="1300" dirty="0">
                  <a:solidFill>
                    <a:schemeClr val="bg1"/>
                  </a:solidFill>
                  <a:latin typeface="Arial"/>
                  <a:cs typeface="Arial"/>
                </a:rPr>
              </a:br>
              <a:r>
                <a:rPr lang="en-US" sz="1300" dirty="0">
                  <a:solidFill>
                    <a:schemeClr val="bg1"/>
                  </a:solidFill>
                  <a:latin typeface="Arial"/>
                  <a:cs typeface="Arial"/>
                </a:rPr>
                <a:t>of care.</a:t>
              </a:r>
            </a:p>
          </p:txBody>
        </p:sp>
        <p:sp>
          <p:nvSpPr>
            <p:cNvPr id="46" name="Content Placeholder 18"/>
            <p:cNvSpPr txBox="1">
              <a:spLocks/>
            </p:cNvSpPr>
            <p:nvPr/>
          </p:nvSpPr>
          <p:spPr>
            <a:xfrm>
              <a:off x="5499250" y="1284066"/>
              <a:ext cx="1554480" cy="1554480"/>
            </a:xfrm>
            <a:prstGeom prst="rect">
              <a:avLst/>
            </a:prstGeom>
            <a:solidFill>
              <a:srgbClr val="585859"/>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1300" b="1" dirty="0">
                  <a:solidFill>
                    <a:schemeClr val="bg1"/>
                  </a:solidFill>
                  <a:latin typeface="Arial"/>
                  <a:cs typeface="Arial"/>
                </a:rPr>
                <a:t>OUR DIFFERENTIATED APPROACH</a:t>
              </a:r>
            </a:p>
          </p:txBody>
        </p:sp>
        <p:sp>
          <p:nvSpPr>
            <p:cNvPr id="47" name="Content Placeholder 19"/>
            <p:cNvSpPr txBox="1">
              <a:spLocks/>
            </p:cNvSpPr>
            <p:nvPr/>
          </p:nvSpPr>
          <p:spPr>
            <a:xfrm>
              <a:off x="7140500" y="1284066"/>
              <a:ext cx="1554480" cy="1554480"/>
            </a:xfrm>
            <a:prstGeom prst="rect">
              <a:avLst/>
            </a:prstGeom>
            <a:solidFill>
              <a:srgbClr val="F26322"/>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300" b="1" dirty="0">
                  <a:solidFill>
                    <a:schemeClr val="bg1"/>
                  </a:solidFill>
                  <a:latin typeface="Arial"/>
                  <a:cs typeface="Arial"/>
                </a:rPr>
                <a:t>INTEGRATION</a:t>
              </a:r>
            </a:p>
            <a:p>
              <a:pPr>
                <a:spcBef>
                  <a:spcPts val="0"/>
                </a:spcBef>
              </a:pPr>
              <a:r>
                <a:rPr lang="en-US" sz="1300" dirty="0">
                  <a:solidFill>
                    <a:schemeClr val="bg1"/>
                  </a:solidFill>
                  <a:latin typeface="Arial"/>
                  <a:cs typeface="Arial"/>
                </a:rPr>
                <a:t>100% within </a:t>
              </a:r>
              <a:br>
                <a:rPr lang="en-US" sz="1300" dirty="0">
                  <a:solidFill>
                    <a:schemeClr val="bg1"/>
                  </a:solidFill>
                  <a:latin typeface="Arial"/>
                  <a:cs typeface="Arial"/>
                </a:rPr>
              </a:br>
              <a:r>
                <a:rPr lang="en-US" sz="1300" dirty="0">
                  <a:solidFill>
                    <a:schemeClr val="bg1"/>
                  </a:solidFill>
                  <a:latin typeface="Arial"/>
                  <a:cs typeface="Arial"/>
                </a:rPr>
                <a:t>Cigna – connects with entire care coordination team.</a:t>
              </a:r>
            </a:p>
          </p:txBody>
        </p:sp>
      </p:grpSp>
      <p:sp>
        <p:nvSpPr>
          <p:cNvPr id="48" name="Rectangle 47">
            <a:extLst>
              <a:ext uri="{FF2B5EF4-FFF2-40B4-BE49-F238E27FC236}">
                <a16:creationId xmlns:a16="http://schemas.microsoft.com/office/drawing/2014/main" id="{E37743B9-0295-3B48-860A-60753398B1CC}"/>
              </a:ext>
            </a:extLst>
          </p:cNvPr>
          <p:cNvSpPr/>
          <p:nvPr/>
        </p:nvSpPr>
        <p:spPr>
          <a:xfrm>
            <a:off x="544213" y="2335597"/>
            <a:ext cx="4796156" cy="2825858"/>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9" name="Freeform 131">
            <a:extLst>
              <a:ext uri="{FF2B5EF4-FFF2-40B4-BE49-F238E27FC236}">
                <a16:creationId xmlns:a16="http://schemas.microsoft.com/office/drawing/2014/main" id="{549EE532-C6D2-3241-99E9-A9DC2CAC87C9}"/>
              </a:ext>
            </a:extLst>
          </p:cNvPr>
          <p:cNvSpPr>
            <a:spLocks/>
          </p:cNvSpPr>
          <p:nvPr/>
        </p:nvSpPr>
        <p:spPr bwMode="auto">
          <a:xfrm rot="5400000">
            <a:off x="3674967" y="3934155"/>
            <a:ext cx="479262" cy="416592"/>
          </a:xfrm>
          <a:custGeom>
            <a:avLst/>
            <a:gdLst>
              <a:gd name="T0" fmla="*/ 133537 w 391"/>
              <a:gd name="T1" fmla="*/ 172001 h 340"/>
              <a:gd name="T2" fmla="*/ 121397 w 391"/>
              <a:gd name="T3" fmla="*/ 178333 h 340"/>
              <a:gd name="T4" fmla="*/ 112424 w 391"/>
              <a:gd name="T5" fmla="*/ 178333 h 340"/>
              <a:gd name="T6" fmla="*/ 100285 w 391"/>
              <a:gd name="T7" fmla="*/ 172001 h 340"/>
              <a:gd name="T8" fmla="*/ 96062 w 391"/>
              <a:gd name="T9" fmla="*/ 166725 h 340"/>
              <a:gd name="T10" fmla="*/ 92367 w 391"/>
              <a:gd name="T11" fmla="*/ 154063 h 340"/>
              <a:gd name="T12" fmla="*/ 96062 w 391"/>
              <a:gd name="T13" fmla="*/ 141400 h 340"/>
              <a:gd name="T14" fmla="*/ 135120 w 391"/>
              <a:gd name="T15" fmla="*/ 101829 h 340"/>
              <a:gd name="T16" fmla="*/ 141454 w 391"/>
              <a:gd name="T17" fmla="*/ 100246 h 340"/>
              <a:gd name="T18" fmla="*/ 144621 w 391"/>
              <a:gd name="T19" fmla="*/ 103940 h 340"/>
              <a:gd name="T20" fmla="*/ 143565 w 391"/>
              <a:gd name="T21" fmla="*/ 110271 h 340"/>
              <a:gd name="T22" fmla="*/ 107674 w 391"/>
              <a:gd name="T23" fmla="*/ 145621 h 340"/>
              <a:gd name="T24" fmla="*/ 103979 w 391"/>
              <a:gd name="T25" fmla="*/ 154063 h 340"/>
              <a:gd name="T26" fmla="*/ 107674 w 391"/>
              <a:gd name="T27" fmla="*/ 161977 h 340"/>
              <a:gd name="T28" fmla="*/ 110313 w 391"/>
              <a:gd name="T29" fmla="*/ 164615 h 340"/>
              <a:gd name="T30" fmla="*/ 121397 w 391"/>
              <a:gd name="T31" fmla="*/ 166198 h 340"/>
              <a:gd name="T32" fmla="*/ 191068 w 391"/>
              <a:gd name="T33" fmla="*/ 98136 h 340"/>
              <a:gd name="T34" fmla="*/ 193180 w 391"/>
              <a:gd name="T35" fmla="*/ 94443 h 340"/>
              <a:gd name="T36" fmla="*/ 193707 w 391"/>
              <a:gd name="T37" fmla="*/ 90222 h 340"/>
              <a:gd name="T38" fmla="*/ 192652 w 391"/>
              <a:gd name="T39" fmla="*/ 83363 h 340"/>
              <a:gd name="T40" fmla="*/ 125092 w 391"/>
              <a:gd name="T41" fmla="*/ 15828 h 340"/>
              <a:gd name="T42" fmla="*/ 117175 w 391"/>
              <a:gd name="T43" fmla="*/ 12135 h 340"/>
              <a:gd name="T44" fmla="*/ 112424 w 391"/>
              <a:gd name="T45" fmla="*/ 13190 h 340"/>
              <a:gd name="T46" fmla="*/ 107674 w 391"/>
              <a:gd name="T47" fmla="*/ 17411 h 340"/>
              <a:gd name="T48" fmla="*/ 103979 w 391"/>
              <a:gd name="T49" fmla="*/ 25325 h 340"/>
              <a:gd name="T50" fmla="*/ 107674 w 391"/>
              <a:gd name="T51" fmla="*/ 33240 h 340"/>
              <a:gd name="T52" fmla="*/ 137759 w 391"/>
              <a:gd name="T53" fmla="*/ 65424 h 340"/>
              <a:gd name="T54" fmla="*/ 138815 w 391"/>
              <a:gd name="T55" fmla="*/ 71228 h 340"/>
              <a:gd name="T56" fmla="*/ 137759 w 391"/>
              <a:gd name="T57" fmla="*/ 73338 h 340"/>
              <a:gd name="T58" fmla="*/ 137231 w 391"/>
              <a:gd name="T59" fmla="*/ 73338 h 340"/>
              <a:gd name="T60" fmla="*/ 137231 w 391"/>
              <a:gd name="T61" fmla="*/ 73866 h 340"/>
              <a:gd name="T62" fmla="*/ 137231 w 391"/>
              <a:gd name="T63" fmla="*/ 73866 h 340"/>
              <a:gd name="T64" fmla="*/ 135648 w 391"/>
              <a:gd name="T65" fmla="*/ 74921 h 340"/>
              <a:gd name="T66" fmla="*/ 135648 w 391"/>
              <a:gd name="T67" fmla="*/ 75448 h 340"/>
              <a:gd name="T68" fmla="*/ 134592 w 391"/>
              <a:gd name="T69" fmla="*/ 75976 h 340"/>
              <a:gd name="T70" fmla="*/ 134592 w 391"/>
              <a:gd name="T71" fmla="*/ 75976 h 340"/>
              <a:gd name="T72" fmla="*/ 23224 w 391"/>
              <a:gd name="T73" fmla="*/ 77559 h 340"/>
              <a:gd name="T74" fmla="*/ 19001 w 391"/>
              <a:gd name="T75" fmla="*/ 78614 h 340"/>
              <a:gd name="T76" fmla="*/ 12668 w 391"/>
              <a:gd name="T77" fmla="*/ 86528 h 340"/>
              <a:gd name="T78" fmla="*/ 12668 w 391"/>
              <a:gd name="T79" fmla="*/ 90749 h 340"/>
              <a:gd name="T80" fmla="*/ 15307 w 391"/>
              <a:gd name="T81" fmla="*/ 98663 h 340"/>
              <a:gd name="T82" fmla="*/ 23224 w 391"/>
              <a:gd name="T83" fmla="*/ 102357 h 340"/>
              <a:gd name="T84" fmla="*/ 100812 w 391"/>
              <a:gd name="T85" fmla="*/ 102884 h 340"/>
              <a:gd name="T86" fmla="*/ 105563 w 391"/>
              <a:gd name="T87" fmla="*/ 108160 h 340"/>
              <a:gd name="T88" fmla="*/ 102924 w 391"/>
              <a:gd name="T89" fmla="*/ 112381 h 340"/>
              <a:gd name="T90" fmla="*/ 23224 w 391"/>
              <a:gd name="T91" fmla="*/ 114492 h 340"/>
              <a:gd name="T92" fmla="*/ 14779 w 391"/>
              <a:gd name="T93" fmla="*/ 112381 h 340"/>
              <a:gd name="T94" fmla="*/ 3695 w 391"/>
              <a:gd name="T95" fmla="*/ 103940 h 340"/>
              <a:gd name="T96" fmla="*/ 0 w 391"/>
              <a:gd name="T97" fmla="*/ 90749 h 340"/>
              <a:gd name="T98" fmla="*/ 1056 w 391"/>
              <a:gd name="T99" fmla="*/ 84418 h 340"/>
              <a:gd name="T100" fmla="*/ 6862 w 391"/>
              <a:gd name="T101" fmla="*/ 71755 h 340"/>
              <a:gd name="T102" fmla="*/ 19001 w 391"/>
              <a:gd name="T103" fmla="*/ 65951 h 340"/>
              <a:gd name="T104" fmla="*/ 98701 w 391"/>
              <a:gd name="T105" fmla="*/ 42209 h 340"/>
              <a:gd name="T106" fmla="*/ 93951 w 391"/>
              <a:gd name="T107" fmla="*/ 34295 h 340"/>
              <a:gd name="T108" fmla="*/ 92367 w 391"/>
              <a:gd name="T109" fmla="*/ 21104 h 340"/>
              <a:gd name="T110" fmla="*/ 98701 w 391"/>
              <a:gd name="T111" fmla="*/ 8969 h 340"/>
              <a:gd name="T112" fmla="*/ 103979 w 391"/>
              <a:gd name="T113" fmla="*/ 4221 h 340"/>
              <a:gd name="T114" fmla="*/ 117175 w 391"/>
              <a:gd name="T115" fmla="*/ 0 h 340"/>
              <a:gd name="T116" fmla="*/ 125620 w 391"/>
              <a:gd name="T117" fmla="*/ 2110 h 340"/>
              <a:gd name="T118" fmla="*/ 199513 w 391"/>
              <a:gd name="T119" fmla="*/ 73338 h 340"/>
              <a:gd name="T120" fmla="*/ 204264 w 391"/>
              <a:gd name="T121" fmla="*/ 79669 h 340"/>
              <a:gd name="T122" fmla="*/ 206375 w 391"/>
              <a:gd name="T123" fmla="*/ 87584 h 340"/>
              <a:gd name="T124" fmla="*/ 202680 w 391"/>
              <a:gd name="T125" fmla="*/ 102357 h 3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1" h="340">
                <a:moveTo>
                  <a:pt x="378" y="202"/>
                </a:moveTo>
                <a:lnTo>
                  <a:pt x="253" y="326"/>
                </a:lnTo>
                <a:lnTo>
                  <a:pt x="246" y="331"/>
                </a:lnTo>
                <a:lnTo>
                  <a:pt x="238" y="336"/>
                </a:lnTo>
                <a:lnTo>
                  <a:pt x="230" y="338"/>
                </a:lnTo>
                <a:lnTo>
                  <a:pt x="222" y="340"/>
                </a:lnTo>
                <a:lnTo>
                  <a:pt x="213" y="338"/>
                </a:lnTo>
                <a:lnTo>
                  <a:pt x="205" y="336"/>
                </a:lnTo>
                <a:lnTo>
                  <a:pt x="197" y="331"/>
                </a:lnTo>
                <a:lnTo>
                  <a:pt x="190" y="326"/>
                </a:lnTo>
                <a:lnTo>
                  <a:pt x="187" y="323"/>
                </a:lnTo>
                <a:lnTo>
                  <a:pt x="182" y="316"/>
                </a:lnTo>
                <a:lnTo>
                  <a:pt x="178" y="309"/>
                </a:lnTo>
                <a:lnTo>
                  <a:pt x="175" y="301"/>
                </a:lnTo>
                <a:lnTo>
                  <a:pt x="175" y="292"/>
                </a:lnTo>
                <a:lnTo>
                  <a:pt x="175" y="283"/>
                </a:lnTo>
                <a:lnTo>
                  <a:pt x="178" y="275"/>
                </a:lnTo>
                <a:lnTo>
                  <a:pt x="182" y="268"/>
                </a:lnTo>
                <a:lnTo>
                  <a:pt x="187" y="260"/>
                </a:lnTo>
                <a:lnTo>
                  <a:pt x="256" y="193"/>
                </a:lnTo>
                <a:lnTo>
                  <a:pt x="259" y="190"/>
                </a:lnTo>
                <a:lnTo>
                  <a:pt x="264" y="188"/>
                </a:lnTo>
                <a:lnTo>
                  <a:pt x="268" y="190"/>
                </a:lnTo>
                <a:lnTo>
                  <a:pt x="272" y="193"/>
                </a:lnTo>
                <a:lnTo>
                  <a:pt x="274" y="197"/>
                </a:lnTo>
                <a:lnTo>
                  <a:pt x="275" y="201"/>
                </a:lnTo>
                <a:lnTo>
                  <a:pt x="274" y="205"/>
                </a:lnTo>
                <a:lnTo>
                  <a:pt x="272" y="209"/>
                </a:lnTo>
                <a:lnTo>
                  <a:pt x="270" y="210"/>
                </a:lnTo>
                <a:lnTo>
                  <a:pt x="204" y="276"/>
                </a:lnTo>
                <a:lnTo>
                  <a:pt x="201" y="281"/>
                </a:lnTo>
                <a:lnTo>
                  <a:pt x="198" y="285"/>
                </a:lnTo>
                <a:lnTo>
                  <a:pt x="197" y="292"/>
                </a:lnTo>
                <a:lnTo>
                  <a:pt x="198" y="300"/>
                </a:lnTo>
                <a:lnTo>
                  <a:pt x="201" y="304"/>
                </a:lnTo>
                <a:lnTo>
                  <a:pt x="204" y="307"/>
                </a:lnTo>
                <a:lnTo>
                  <a:pt x="206" y="311"/>
                </a:lnTo>
                <a:lnTo>
                  <a:pt x="209" y="312"/>
                </a:lnTo>
                <a:lnTo>
                  <a:pt x="213" y="315"/>
                </a:lnTo>
                <a:lnTo>
                  <a:pt x="222" y="316"/>
                </a:lnTo>
                <a:lnTo>
                  <a:pt x="230" y="315"/>
                </a:lnTo>
                <a:lnTo>
                  <a:pt x="234" y="312"/>
                </a:lnTo>
                <a:lnTo>
                  <a:pt x="237" y="311"/>
                </a:lnTo>
                <a:lnTo>
                  <a:pt x="362" y="186"/>
                </a:lnTo>
                <a:lnTo>
                  <a:pt x="365" y="182"/>
                </a:lnTo>
                <a:lnTo>
                  <a:pt x="366" y="179"/>
                </a:lnTo>
                <a:lnTo>
                  <a:pt x="367" y="175"/>
                </a:lnTo>
                <a:lnTo>
                  <a:pt x="367" y="171"/>
                </a:lnTo>
                <a:lnTo>
                  <a:pt x="367" y="166"/>
                </a:lnTo>
                <a:lnTo>
                  <a:pt x="366" y="162"/>
                </a:lnTo>
                <a:lnTo>
                  <a:pt x="365" y="158"/>
                </a:lnTo>
                <a:lnTo>
                  <a:pt x="362" y="155"/>
                </a:lnTo>
                <a:lnTo>
                  <a:pt x="237" y="30"/>
                </a:lnTo>
                <a:lnTo>
                  <a:pt x="230" y="25"/>
                </a:lnTo>
                <a:lnTo>
                  <a:pt x="226" y="23"/>
                </a:lnTo>
                <a:lnTo>
                  <a:pt x="222" y="23"/>
                </a:lnTo>
                <a:lnTo>
                  <a:pt x="217" y="23"/>
                </a:lnTo>
                <a:lnTo>
                  <a:pt x="213" y="25"/>
                </a:lnTo>
                <a:lnTo>
                  <a:pt x="206" y="30"/>
                </a:lnTo>
                <a:lnTo>
                  <a:pt x="204" y="33"/>
                </a:lnTo>
                <a:lnTo>
                  <a:pt x="201" y="36"/>
                </a:lnTo>
                <a:lnTo>
                  <a:pt x="198" y="40"/>
                </a:lnTo>
                <a:lnTo>
                  <a:pt x="197" y="48"/>
                </a:lnTo>
                <a:lnTo>
                  <a:pt x="198" y="56"/>
                </a:lnTo>
                <a:lnTo>
                  <a:pt x="201" y="59"/>
                </a:lnTo>
                <a:lnTo>
                  <a:pt x="204" y="63"/>
                </a:lnTo>
                <a:lnTo>
                  <a:pt x="259" y="118"/>
                </a:lnTo>
                <a:lnTo>
                  <a:pt x="261" y="124"/>
                </a:lnTo>
                <a:lnTo>
                  <a:pt x="263" y="131"/>
                </a:lnTo>
                <a:lnTo>
                  <a:pt x="263" y="135"/>
                </a:lnTo>
                <a:lnTo>
                  <a:pt x="261" y="139"/>
                </a:lnTo>
                <a:lnTo>
                  <a:pt x="260" y="139"/>
                </a:lnTo>
                <a:lnTo>
                  <a:pt x="260" y="140"/>
                </a:lnTo>
                <a:lnTo>
                  <a:pt x="259" y="142"/>
                </a:lnTo>
                <a:lnTo>
                  <a:pt x="257" y="142"/>
                </a:lnTo>
                <a:lnTo>
                  <a:pt x="257" y="143"/>
                </a:lnTo>
                <a:lnTo>
                  <a:pt x="256" y="143"/>
                </a:lnTo>
                <a:lnTo>
                  <a:pt x="255" y="144"/>
                </a:lnTo>
                <a:lnTo>
                  <a:pt x="250" y="146"/>
                </a:lnTo>
                <a:lnTo>
                  <a:pt x="245" y="147"/>
                </a:lnTo>
                <a:lnTo>
                  <a:pt x="44" y="147"/>
                </a:lnTo>
                <a:lnTo>
                  <a:pt x="40" y="147"/>
                </a:lnTo>
                <a:lnTo>
                  <a:pt x="36" y="149"/>
                </a:lnTo>
                <a:lnTo>
                  <a:pt x="29" y="153"/>
                </a:lnTo>
                <a:lnTo>
                  <a:pt x="25" y="160"/>
                </a:lnTo>
                <a:lnTo>
                  <a:pt x="24" y="164"/>
                </a:lnTo>
                <a:lnTo>
                  <a:pt x="24" y="168"/>
                </a:lnTo>
                <a:lnTo>
                  <a:pt x="24" y="172"/>
                </a:lnTo>
                <a:lnTo>
                  <a:pt x="24" y="176"/>
                </a:lnTo>
                <a:lnTo>
                  <a:pt x="25" y="180"/>
                </a:lnTo>
                <a:lnTo>
                  <a:pt x="29" y="187"/>
                </a:lnTo>
                <a:lnTo>
                  <a:pt x="36" y="193"/>
                </a:lnTo>
                <a:lnTo>
                  <a:pt x="40" y="194"/>
                </a:lnTo>
                <a:lnTo>
                  <a:pt x="44" y="194"/>
                </a:lnTo>
                <a:lnTo>
                  <a:pt x="187" y="194"/>
                </a:lnTo>
                <a:lnTo>
                  <a:pt x="191" y="195"/>
                </a:lnTo>
                <a:lnTo>
                  <a:pt x="195" y="197"/>
                </a:lnTo>
                <a:lnTo>
                  <a:pt x="198" y="201"/>
                </a:lnTo>
                <a:lnTo>
                  <a:pt x="200" y="205"/>
                </a:lnTo>
                <a:lnTo>
                  <a:pt x="198" y="210"/>
                </a:lnTo>
                <a:lnTo>
                  <a:pt x="195" y="213"/>
                </a:lnTo>
                <a:lnTo>
                  <a:pt x="191" y="216"/>
                </a:lnTo>
                <a:lnTo>
                  <a:pt x="187" y="217"/>
                </a:lnTo>
                <a:lnTo>
                  <a:pt x="44" y="217"/>
                </a:lnTo>
                <a:lnTo>
                  <a:pt x="36" y="216"/>
                </a:lnTo>
                <a:lnTo>
                  <a:pt x="28" y="213"/>
                </a:lnTo>
                <a:lnTo>
                  <a:pt x="19" y="209"/>
                </a:lnTo>
                <a:lnTo>
                  <a:pt x="13" y="204"/>
                </a:lnTo>
                <a:lnTo>
                  <a:pt x="7" y="197"/>
                </a:lnTo>
                <a:lnTo>
                  <a:pt x="3" y="190"/>
                </a:lnTo>
                <a:lnTo>
                  <a:pt x="2" y="182"/>
                </a:lnTo>
                <a:lnTo>
                  <a:pt x="0" y="172"/>
                </a:lnTo>
                <a:lnTo>
                  <a:pt x="0" y="168"/>
                </a:lnTo>
                <a:lnTo>
                  <a:pt x="2" y="160"/>
                </a:lnTo>
                <a:lnTo>
                  <a:pt x="3" y="151"/>
                </a:lnTo>
                <a:lnTo>
                  <a:pt x="7" y="143"/>
                </a:lnTo>
                <a:lnTo>
                  <a:pt x="13" y="136"/>
                </a:lnTo>
                <a:lnTo>
                  <a:pt x="19" y="131"/>
                </a:lnTo>
                <a:lnTo>
                  <a:pt x="28" y="127"/>
                </a:lnTo>
                <a:lnTo>
                  <a:pt x="36" y="125"/>
                </a:lnTo>
                <a:lnTo>
                  <a:pt x="44" y="124"/>
                </a:lnTo>
                <a:lnTo>
                  <a:pt x="231" y="124"/>
                </a:lnTo>
                <a:lnTo>
                  <a:pt x="187" y="80"/>
                </a:lnTo>
                <a:lnTo>
                  <a:pt x="180" y="73"/>
                </a:lnTo>
                <a:lnTo>
                  <a:pt x="178" y="65"/>
                </a:lnTo>
                <a:lnTo>
                  <a:pt x="175" y="56"/>
                </a:lnTo>
                <a:lnTo>
                  <a:pt x="173" y="48"/>
                </a:lnTo>
                <a:lnTo>
                  <a:pt x="175" y="40"/>
                </a:lnTo>
                <a:lnTo>
                  <a:pt x="178" y="32"/>
                </a:lnTo>
                <a:lnTo>
                  <a:pt x="180" y="23"/>
                </a:lnTo>
                <a:lnTo>
                  <a:pt x="187" y="17"/>
                </a:lnTo>
                <a:lnTo>
                  <a:pt x="190" y="14"/>
                </a:lnTo>
                <a:lnTo>
                  <a:pt x="197" y="8"/>
                </a:lnTo>
                <a:lnTo>
                  <a:pt x="204" y="4"/>
                </a:lnTo>
                <a:lnTo>
                  <a:pt x="212" y="1"/>
                </a:lnTo>
                <a:lnTo>
                  <a:pt x="222" y="0"/>
                </a:lnTo>
                <a:lnTo>
                  <a:pt x="230" y="1"/>
                </a:lnTo>
                <a:lnTo>
                  <a:pt x="238" y="4"/>
                </a:lnTo>
                <a:lnTo>
                  <a:pt x="246" y="8"/>
                </a:lnTo>
                <a:lnTo>
                  <a:pt x="253" y="14"/>
                </a:lnTo>
                <a:lnTo>
                  <a:pt x="378" y="139"/>
                </a:lnTo>
                <a:lnTo>
                  <a:pt x="383" y="144"/>
                </a:lnTo>
                <a:lnTo>
                  <a:pt x="387" y="151"/>
                </a:lnTo>
                <a:lnTo>
                  <a:pt x="389" y="158"/>
                </a:lnTo>
                <a:lnTo>
                  <a:pt x="391" y="166"/>
                </a:lnTo>
                <a:lnTo>
                  <a:pt x="391" y="176"/>
                </a:lnTo>
                <a:lnTo>
                  <a:pt x="388" y="186"/>
                </a:lnTo>
                <a:lnTo>
                  <a:pt x="384" y="194"/>
                </a:lnTo>
                <a:lnTo>
                  <a:pt x="378" y="202"/>
                </a:lnTo>
                <a:close/>
              </a:path>
            </a:pathLst>
          </a:custGeom>
          <a:solidFill>
            <a:srgbClr val="F68620"/>
          </a:solidFill>
          <a:ln>
            <a:noFill/>
          </a:ln>
        </p:spPr>
        <p:txBody>
          <a:bodyPr/>
          <a:lstStyle/>
          <a:p>
            <a:endParaRPr lang="en-US" dirty="0"/>
          </a:p>
        </p:txBody>
      </p:sp>
      <p:pic>
        <p:nvPicPr>
          <p:cNvPr id="54" name="Picture 53">
            <a:extLst>
              <a:ext uri="{FF2B5EF4-FFF2-40B4-BE49-F238E27FC236}">
                <a16:creationId xmlns:a16="http://schemas.microsoft.com/office/drawing/2014/main" id="{BA126649-ED27-DE45-B981-2326710C70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914" y="2684090"/>
            <a:ext cx="3977114" cy="3639218"/>
          </a:xfrm>
          <a:prstGeom prst="rect">
            <a:avLst/>
          </a:prstGeom>
        </p:spPr>
      </p:pic>
      <p:sp>
        <p:nvSpPr>
          <p:cNvPr id="33" name="Content Placeholder 1"/>
          <p:cNvSpPr txBox="1">
            <a:spLocks/>
          </p:cNvSpPr>
          <p:nvPr/>
        </p:nvSpPr>
        <p:spPr bwMode="auto">
          <a:xfrm>
            <a:off x="3706303" y="4508065"/>
            <a:ext cx="1560270" cy="65218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0188" indent="-230188" algn="l" defTabSz="457200" rtl="0" eaLnBrk="1" fontAlgn="base" hangingPunct="1">
              <a:spcBef>
                <a:spcPct val="20000"/>
              </a:spcBef>
              <a:spcAft>
                <a:spcPct val="0"/>
              </a:spcAft>
              <a:buClr>
                <a:srgbClr val="004986"/>
              </a:buClr>
              <a:buFont typeface="Lucida Grande"/>
              <a:buChar char="&gt;"/>
              <a:defRPr sz="1600" kern="1200">
                <a:solidFill>
                  <a:schemeClr val="tx1"/>
                </a:solidFill>
                <a:latin typeface="Arial"/>
                <a:ea typeface="ＭＳ Ｐゴシック" charset="-128"/>
                <a:cs typeface="Arial"/>
              </a:defRPr>
            </a:lvl1pPr>
            <a:lvl2pPr marL="454025" indent="-223838" algn="l" defTabSz="457200" rtl="0" eaLnBrk="1" fontAlgn="base" hangingPunct="1">
              <a:spcBef>
                <a:spcPct val="20000"/>
              </a:spcBef>
              <a:spcAft>
                <a:spcPct val="0"/>
              </a:spcAft>
              <a:buClr>
                <a:schemeClr val="tx1"/>
              </a:buClr>
              <a:buFont typeface="Arial" pitchFamily="-65" charset="0"/>
              <a:buChar char="–"/>
              <a:defRPr sz="1600" kern="1200">
                <a:solidFill>
                  <a:schemeClr val="tx1"/>
                </a:solidFill>
                <a:latin typeface="Arial"/>
                <a:ea typeface="ＭＳ Ｐゴシック" charset="-128"/>
                <a:cs typeface="Arial"/>
              </a:defRPr>
            </a:lvl2pPr>
            <a:lvl3pPr marL="684213" indent="-230188" algn="l" defTabSz="457200" rtl="0" eaLnBrk="1" fontAlgn="base" hangingPunct="1">
              <a:spcBef>
                <a:spcPct val="20000"/>
              </a:spcBef>
              <a:spcAft>
                <a:spcPct val="0"/>
              </a:spcAft>
              <a:buClr>
                <a:schemeClr val="tx1"/>
              </a:buClr>
              <a:buFont typeface="Arial" pitchFamily="-65" charset="0"/>
              <a:buChar char="–"/>
              <a:defRPr sz="1600" kern="1200">
                <a:solidFill>
                  <a:schemeClr val="tx1"/>
                </a:solidFill>
                <a:latin typeface="Arial"/>
                <a:ea typeface="ＭＳ Ｐゴシック" charset="-128"/>
                <a:cs typeface="Arial"/>
              </a:defRPr>
            </a:lvl3pPr>
            <a:lvl4pPr marL="915988" indent="-231775" algn="l" defTabSz="457200" rtl="0" eaLnBrk="1" fontAlgn="base" hangingPunct="1">
              <a:spcBef>
                <a:spcPct val="20000"/>
              </a:spcBef>
              <a:spcAft>
                <a:spcPct val="0"/>
              </a:spcAft>
              <a:buClr>
                <a:schemeClr val="tx1"/>
              </a:buClr>
              <a:buFont typeface="Arial" pitchFamily="-65" charset="0"/>
              <a:buChar char="–"/>
              <a:defRPr sz="1600" kern="1200">
                <a:solidFill>
                  <a:schemeClr val="tx1"/>
                </a:solidFill>
                <a:latin typeface="Arial"/>
                <a:ea typeface="ＭＳ Ｐゴシック" charset="-128"/>
                <a:cs typeface="Arial"/>
              </a:defRPr>
            </a:lvl4pPr>
            <a:lvl5pPr marL="1146175" indent="-230188" algn="l" defTabSz="457200" rtl="0" eaLnBrk="1" fontAlgn="base" hangingPunct="1">
              <a:spcBef>
                <a:spcPct val="20000"/>
              </a:spcBef>
              <a:spcAft>
                <a:spcPct val="0"/>
              </a:spcAft>
              <a:buClr>
                <a:schemeClr val="tx1"/>
              </a:buClr>
              <a:buFont typeface="Arial" pitchFamily="-65" charset="0"/>
              <a:buChar char="–"/>
              <a:defRPr sz="16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Clr>
                <a:srgbClr val="00A9E0"/>
              </a:buClr>
              <a:buNone/>
            </a:pPr>
            <a:r>
              <a:rPr lang="en-US" sz="1400" dirty="0">
                <a:solidFill>
                  <a:srgbClr val="585859"/>
                </a:solidFill>
              </a:rPr>
              <a:t>Better experience and lower total medical costs</a:t>
            </a:r>
          </a:p>
        </p:txBody>
      </p:sp>
      <p:sp>
        <p:nvSpPr>
          <p:cNvPr id="5" name="TextBox 4"/>
          <p:cNvSpPr txBox="1"/>
          <p:nvPr/>
        </p:nvSpPr>
        <p:spPr>
          <a:xfrm>
            <a:off x="3706304" y="2985960"/>
            <a:ext cx="1538419" cy="790878"/>
          </a:xfrm>
          <a:prstGeom prst="rect">
            <a:avLst/>
          </a:prstGeom>
          <a:noFill/>
        </p:spPr>
        <p:txBody>
          <a:bodyPr wrap="square" lIns="0" tIns="0" rIns="0" bIns="0" rtlCol="0" anchor="t" anchorCtr="0">
            <a:noAutofit/>
          </a:bodyPr>
          <a:lstStyle/>
          <a:p>
            <a:pPr>
              <a:lnSpc>
                <a:spcPct val="90000"/>
              </a:lnSpc>
            </a:pPr>
            <a:r>
              <a:rPr lang="en-US" sz="1400" dirty="0">
                <a:solidFill>
                  <a:srgbClr val="585859"/>
                </a:solidFill>
                <a:latin typeface="Arial" panose="020B0604020202020204" pitchFamily="34" charset="0"/>
                <a:cs typeface="Arial" panose="020B0604020202020204" pitchFamily="34" charset="0"/>
              </a:rPr>
              <a:t>360º comprehensive encompassing all your needs</a:t>
            </a:r>
          </a:p>
        </p:txBody>
      </p:sp>
      <p:pic>
        <p:nvPicPr>
          <p:cNvPr id="17" name="Picture 16">
            <a:extLst>
              <a:ext uri="{FF2B5EF4-FFF2-40B4-BE49-F238E27FC236}">
                <a16:creationId xmlns:a16="http://schemas.microsoft.com/office/drawing/2014/main" id="{7930505E-D7F4-364F-9DC0-1F7C839558D3}"/>
              </a:ext>
            </a:extLst>
          </p:cNvPr>
          <p:cNvPicPr>
            <a:picLocks noChangeAspect="1"/>
          </p:cNvPicPr>
          <p:nvPr/>
        </p:nvPicPr>
        <p:blipFill>
          <a:blip r:embed="rId4" cstate="screen">
            <a:lum/>
            <a:extLst>
              <a:ext uri="{28A0092B-C50C-407E-A947-70E740481C1C}">
                <a14:useLocalDpi xmlns:a14="http://schemas.microsoft.com/office/drawing/2010/main"/>
              </a:ext>
            </a:extLst>
          </a:blip>
          <a:stretch>
            <a:fillRect/>
          </a:stretch>
        </p:blipFill>
        <p:spPr>
          <a:xfrm>
            <a:off x="8142962" y="6027645"/>
            <a:ext cx="813355" cy="265802"/>
          </a:xfrm>
          <a:prstGeom prst="rect">
            <a:avLst/>
          </a:prstGeom>
        </p:spPr>
      </p:pic>
    </p:spTree>
    <p:extLst>
      <p:ext uri="{BB962C8B-B14F-4D97-AF65-F5344CB8AC3E}">
        <p14:creationId xmlns:p14="http://schemas.microsoft.com/office/powerpoint/2010/main" val="3647773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3471" y="1116285"/>
            <a:ext cx="7838942" cy="618614"/>
          </a:xfrm>
        </p:spPr>
        <p:txBody>
          <a:bodyPr>
            <a:noAutofit/>
          </a:bodyPr>
          <a:lstStyle/>
          <a:p>
            <a:r>
              <a:rPr lang="en-US" sz="5400" dirty="0">
                <a:solidFill>
                  <a:schemeClr val="accent2"/>
                </a:solidFill>
                <a:cs typeface="Arial" panose="020B0604020202020204" pitchFamily="34" charset="0"/>
              </a:rPr>
              <a:t>Care Management</a:t>
            </a:r>
            <a:endParaRPr lang="en-US" sz="5400" dirty="0">
              <a:solidFill>
                <a:schemeClr val="accent2"/>
              </a:solidFill>
            </a:endParaRPr>
          </a:p>
        </p:txBody>
      </p:sp>
      <p:sp>
        <p:nvSpPr>
          <p:cNvPr id="5" name="Slide Number Placeholder 4"/>
          <p:cNvSpPr>
            <a:spLocks noGrp="1"/>
          </p:cNvSpPr>
          <p:nvPr>
            <p:ph type="sldNum" sz="quarter" idx="12"/>
          </p:nvPr>
        </p:nvSpPr>
        <p:spPr/>
        <p:txBody>
          <a:bodyPr/>
          <a:lstStyle/>
          <a:p>
            <a:fld id="{97C9F2F1-5B60-4828-8D48-CC3CA0267DF1}" type="slidenum">
              <a:rPr lang="en-US" altLang="en-US" smtClean="0">
                <a:solidFill>
                  <a:prstClr val="white">
                    <a:lumMod val="50000"/>
                  </a:prstClr>
                </a:solidFill>
              </a:rPr>
              <a:pPr/>
              <a:t>22</a:t>
            </a:fld>
            <a:endParaRPr lang="en-US" altLang="en-US" dirty="0">
              <a:solidFill>
                <a:prstClr val="white">
                  <a:lumMod val="50000"/>
                </a:prstClr>
              </a:solidFill>
            </a:endParaRPr>
          </a:p>
        </p:txBody>
      </p:sp>
      <p:sp>
        <p:nvSpPr>
          <p:cNvPr id="6" name="TextBox 5">
            <a:extLst>
              <a:ext uri="{FF2B5EF4-FFF2-40B4-BE49-F238E27FC236}">
                <a16:creationId xmlns:a16="http://schemas.microsoft.com/office/drawing/2014/main" id="{64F9EA97-E479-404E-B2B9-4FDAE0393A33}"/>
              </a:ext>
            </a:extLst>
          </p:cNvPr>
          <p:cNvSpPr txBox="1"/>
          <p:nvPr/>
        </p:nvSpPr>
        <p:spPr>
          <a:xfrm>
            <a:off x="813471" y="1824331"/>
            <a:ext cx="5751128" cy="400110"/>
          </a:xfrm>
          <a:prstGeom prst="rect">
            <a:avLst/>
          </a:prstGeom>
          <a:noFill/>
        </p:spPr>
        <p:txBody>
          <a:bodyPr wrap="square" rtlCol="0">
            <a:spAutoFit/>
          </a:bodyPr>
          <a:lstStyle/>
          <a:p>
            <a:pPr defTabSz="457189" fontAlgn="base">
              <a:spcBef>
                <a:spcPct val="0"/>
              </a:spcBef>
              <a:spcAft>
                <a:spcPct val="0"/>
              </a:spcAft>
            </a:pPr>
            <a:r>
              <a:rPr lang="en-US" sz="2000" b="1" dirty="0">
                <a:solidFill>
                  <a:srgbClr val="585859"/>
                </a:solidFill>
                <a:cs typeface="Arial" charset="0"/>
              </a:rPr>
              <a:t>The right care. At the right time. In the right place.</a:t>
            </a:r>
          </a:p>
        </p:txBody>
      </p:sp>
      <p:pic>
        <p:nvPicPr>
          <p:cNvPr id="10" name="Picture 9">
            <a:extLst>
              <a:ext uri="{FF2B5EF4-FFF2-40B4-BE49-F238E27FC236}">
                <a16:creationId xmlns:a16="http://schemas.microsoft.com/office/drawing/2014/main" id="{88D0A8E6-4778-9D44-B9A5-FB0AC0C6FB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47100" y="1374994"/>
            <a:ext cx="2610920" cy="4928794"/>
          </a:xfrm>
          <a:prstGeom prst="rect">
            <a:avLst/>
          </a:prstGeom>
        </p:spPr>
      </p:pic>
      <p:sp>
        <p:nvSpPr>
          <p:cNvPr id="7" name="Rectangle 6">
            <a:extLst>
              <a:ext uri="{FF2B5EF4-FFF2-40B4-BE49-F238E27FC236}">
                <a16:creationId xmlns:a16="http://schemas.microsoft.com/office/drawing/2014/main" id="{5288A355-6B9C-944B-8B4F-6CF551D56359}"/>
              </a:ext>
            </a:extLst>
          </p:cNvPr>
          <p:cNvSpPr/>
          <p:nvPr/>
        </p:nvSpPr>
        <p:spPr>
          <a:xfrm>
            <a:off x="635116" y="2354787"/>
            <a:ext cx="6625772" cy="3329112"/>
          </a:xfrm>
          <a:prstGeom prst="rect">
            <a:avLst/>
          </a:prstGeom>
        </p:spPr>
        <p:txBody>
          <a:bodyPr wrap="square" lIns="91436" tIns="45718" rIns="91436" bIns="45718">
            <a:spAutoFit/>
          </a:bodyPr>
          <a:lstStyle/>
          <a:p>
            <a:pPr defTabSz="457189" fontAlgn="base">
              <a:spcAft>
                <a:spcPts val="225"/>
              </a:spcAft>
            </a:pPr>
            <a:r>
              <a:rPr lang="en-US" sz="1100" b="1" dirty="0">
                <a:solidFill>
                  <a:srgbClr val="000000"/>
                </a:solidFill>
                <a:cs typeface="Arial" charset="0"/>
              </a:rPr>
              <a:t>1. Ease. </a:t>
            </a:r>
            <a:r>
              <a:rPr lang="en-US" sz="1100" dirty="0">
                <a:solidFill>
                  <a:srgbClr val="000000"/>
                </a:solidFill>
                <a:cs typeface="Arial" charset="0"/>
              </a:rPr>
              <a:t>When you or a covered family member visit a doctor or facility in your plan’s Cigna network: </a:t>
            </a:r>
          </a:p>
          <a:p>
            <a:pPr defTabSz="457189" fontAlgn="base">
              <a:spcAft>
                <a:spcPts val="225"/>
              </a:spcAft>
            </a:pPr>
            <a:r>
              <a:rPr lang="en-US" sz="1100" dirty="0">
                <a:solidFill>
                  <a:srgbClr val="000000"/>
                </a:solidFill>
                <a:cs typeface="Arial" charset="0"/>
              </a:rPr>
              <a:t>› Your doctor arranges all the care. </a:t>
            </a:r>
          </a:p>
          <a:p>
            <a:pPr defTabSz="457189" fontAlgn="base">
              <a:spcAft>
                <a:spcPts val="225"/>
              </a:spcAft>
            </a:pPr>
            <a:r>
              <a:rPr lang="en-US" sz="1100" dirty="0">
                <a:solidFill>
                  <a:srgbClr val="000000"/>
                </a:solidFill>
                <a:cs typeface="Arial" charset="0"/>
              </a:rPr>
              <a:t>› Your doctor gets precertification when it’s needed. </a:t>
            </a:r>
          </a:p>
          <a:p>
            <a:pPr defTabSz="457189" fontAlgn="base">
              <a:spcAft>
                <a:spcPts val="225"/>
              </a:spcAft>
            </a:pPr>
            <a:r>
              <a:rPr lang="en-US" sz="1100" dirty="0">
                <a:solidFill>
                  <a:srgbClr val="000000"/>
                </a:solidFill>
                <a:cs typeface="Arial" charset="0"/>
              </a:rPr>
              <a:t>If you visit an out-of-network doctor or facility, you’re responsible for getting precertification. </a:t>
            </a:r>
          </a:p>
          <a:p>
            <a:pPr defTabSz="457189" fontAlgn="base">
              <a:spcAft>
                <a:spcPts val="225"/>
              </a:spcAft>
            </a:pPr>
            <a:endParaRPr lang="en-US" sz="1100" dirty="0">
              <a:solidFill>
                <a:srgbClr val="000000"/>
              </a:solidFill>
              <a:cs typeface="Arial" charset="0"/>
            </a:endParaRPr>
          </a:p>
          <a:p>
            <a:pPr defTabSz="457189" fontAlgn="base">
              <a:spcAft>
                <a:spcPts val="225"/>
              </a:spcAft>
            </a:pPr>
            <a:r>
              <a:rPr lang="en-US" sz="1100" b="1" dirty="0">
                <a:solidFill>
                  <a:srgbClr val="000000"/>
                </a:solidFill>
                <a:cs typeface="Arial" charset="0"/>
              </a:rPr>
              <a:t>2. Savings. </a:t>
            </a:r>
            <a:r>
              <a:rPr lang="en-US" sz="1100" dirty="0">
                <a:solidFill>
                  <a:srgbClr val="000000"/>
                </a:solidFill>
                <a:cs typeface="Arial" charset="0"/>
              </a:rPr>
              <a:t>We review inpatient and certain outpatient services and look for ways to save you money. We may: </a:t>
            </a:r>
          </a:p>
          <a:p>
            <a:pPr defTabSz="457189" fontAlgn="base">
              <a:spcAft>
                <a:spcPts val="225"/>
              </a:spcAft>
            </a:pPr>
            <a:r>
              <a:rPr lang="en-US" sz="1100" dirty="0">
                <a:solidFill>
                  <a:srgbClr val="000000"/>
                </a:solidFill>
                <a:cs typeface="Arial" charset="0"/>
              </a:rPr>
              <a:t>› Provide a list of quality, cost-effective facilities in your plan’s network. </a:t>
            </a:r>
          </a:p>
          <a:p>
            <a:pPr defTabSz="457189" fontAlgn="base">
              <a:spcAft>
                <a:spcPts val="225"/>
              </a:spcAft>
            </a:pPr>
            <a:r>
              <a:rPr lang="en-US" sz="1100" dirty="0">
                <a:solidFill>
                  <a:srgbClr val="000000"/>
                </a:solidFill>
                <a:cs typeface="Arial" charset="0"/>
              </a:rPr>
              <a:t>› Help provider transition inpatient care to outpatient treatment, if appropriate. </a:t>
            </a:r>
          </a:p>
          <a:p>
            <a:pPr defTabSz="457189" fontAlgn="base">
              <a:spcAft>
                <a:spcPts val="225"/>
              </a:spcAft>
            </a:pPr>
            <a:r>
              <a:rPr lang="en-US" sz="1100" dirty="0">
                <a:solidFill>
                  <a:srgbClr val="000000"/>
                </a:solidFill>
                <a:cs typeface="Arial" charset="0"/>
              </a:rPr>
              <a:t>› Help identify avoidable treatments or procedures. </a:t>
            </a:r>
          </a:p>
          <a:p>
            <a:pPr defTabSz="457189" fontAlgn="base">
              <a:spcAft>
                <a:spcPts val="225"/>
              </a:spcAft>
            </a:pPr>
            <a:endParaRPr lang="en-US" sz="1100" dirty="0">
              <a:solidFill>
                <a:srgbClr val="000000"/>
              </a:solidFill>
              <a:cs typeface="Arial" charset="0"/>
            </a:endParaRPr>
          </a:p>
          <a:p>
            <a:pPr defTabSz="457189" fontAlgn="base">
              <a:spcAft>
                <a:spcPts val="225"/>
              </a:spcAft>
            </a:pPr>
            <a:r>
              <a:rPr lang="en-US" sz="1100" b="1" dirty="0">
                <a:solidFill>
                  <a:srgbClr val="000000"/>
                </a:solidFill>
                <a:cs typeface="Arial" charset="0"/>
              </a:rPr>
              <a:t>3. Quality of care. </a:t>
            </a:r>
            <a:r>
              <a:rPr lang="en-US" sz="1100" dirty="0">
                <a:solidFill>
                  <a:srgbClr val="000000"/>
                </a:solidFill>
                <a:cs typeface="Arial" charset="0"/>
              </a:rPr>
              <a:t>You’ll have access to case managers who can help you find the support you need to get better. This includes: </a:t>
            </a:r>
          </a:p>
          <a:p>
            <a:pPr defTabSz="457189" fontAlgn="base">
              <a:spcAft>
                <a:spcPts val="225"/>
              </a:spcAft>
            </a:pPr>
            <a:r>
              <a:rPr lang="en-US" sz="1100" dirty="0">
                <a:solidFill>
                  <a:srgbClr val="000000"/>
                </a:solidFill>
                <a:cs typeface="Arial" charset="0"/>
              </a:rPr>
              <a:t>› Home health care. </a:t>
            </a:r>
          </a:p>
          <a:p>
            <a:pPr defTabSz="457189" fontAlgn="base">
              <a:spcAft>
                <a:spcPts val="225"/>
              </a:spcAft>
            </a:pPr>
            <a:r>
              <a:rPr lang="en-US" sz="1100" dirty="0">
                <a:solidFill>
                  <a:srgbClr val="000000"/>
                </a:solidFill>
                <a:cs typeface="Arial" charset="0"/>
              </a:rPr>
              <a:t>› Therapies. </a:t>
            </a:r>
          </a:p>
          <a:p>
            <a:pPr defTabSz="457189" fontAlgn="base">
              <a:spcAft>
                <a:spcPts val="225"/>
              </a:spcAft>
            </a:pPr>
            <a:r>
              <a:rPr lang="en-US" sz="1100" dirty="0">
                <a:solidFill>
                  <a:srgbClr val="000000"/>
                </a:solidFill>
                <a:cs typeface="Arial" charset="0"/>
              </a:rPr>
              <a:t>› Special medical needs to help you avoid complications after a hospital stay or outpatient procedure. </a:t>
            </a:r>
          </a:p>
          <a:p>
            <a:pPr defTabSz="457189" fontAlgn="base">
              <a:spcAft>
                <a:spcPts val="225"/>
              </a:spcAft>
            </a:pPr>
            <a:r>
              <a:rPr lang="en-US" sz="1100" dirty="0">
                <a:solidFill>
                  <a:srgbClr val="000000"/>
                </a:solidFill>
                <a:cs typeface="Arial" charset="0"/>
              </a:rPr>
              <a:t>And, our service quality is proven. Our customers report a more than 95% overall satisfaction rating with their case management experience.*</a:t>
            </a:r>
            <a:endParaRPr lang="en-US" sz="1100" dirty="0">
              <a:solidFill>
                <a:srgbClr val="585859"/>
              </a:solidFill>
              <a:cs typeface="Arial" charset="0"/>
            </a:endParaRPr>
          </a:p>
        </p:txBody>
      </p:sp>
      <p:sp>
        <p:nvSpPr>
          <p:cNvPr id="8" name="Footer Placeholder 3"/>
          <p:cNvSpPr txBox="1">
            <a:spLocks/>
          </p:cNvSpPr>
          <p:nvPr/>
        </p:nvSpPr>
        <p:spPr bwMode="auto">
          <a:xfrm>
            <a:off x="163799" y="6060028"/>
            <a:ext cx="6400800" cy="243760"/>
          </a:xfrm>
          <a:prstGeom prst="rect">
            <a:avLst/>
          </a:prstGeom>
          <a:solidFill>
            <a:schemeClr val="bg1">
              <a:alpha val="75000"/>
            </a:schemeClr>
          </a:solid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chemeClr val="bg1">
                    <a:lumMod val="50000"/>
                  </a:schemeClr>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r>
              <a:rPr lang="en-US" dirty="0">
                <a:solidFill>
                  <a:prstClr val="white">
                    <a:lumMod val="50000"/>
                  </a:prstClr>
                </a:solidFill>
              </a:rPr>
              <a:t>* 2016 Cigna case management customer satisfaction survey.</a:t>
            </a:r>
            <a:endParaRPr lang="en-US" altLang="en-US" dirty="0">
              <a:solidFill>
                <a:prstClr val="white">
                  <a:lumMod val="50000"/>
                </a:prstClr>
              </a:solidFill>
            </a:endParaRPr>
          </a:p>
        </p:txBody>
      </p:sp>
    </p:spTree>
    <p:extLst>
      <p:ext uri="{BB962C8B-B14F-4D97-AF65-F5344CB8AC3E}">
        <p14:creationId xmlns:p14="http://schemas.microsoft.com/office/powerpoint/2010/main" val="1823002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8">
            <a:extLst>
              <a:ext uri="{FF2B5EF4-FFF2-40B4-BE49-F238E27FC236}">
                <a16:creationId xmlns:a16="http://schemas.microsoft.com/office/drawing/2014/main" id="{8DE670DE-EEF0-B747-8AA8-59A93A9DB178}"/>
              </a:ext>
            </a:extLst>
          </p:cNvPr>
          <p:cNvSpPr txBox="1">
            <a:spLocks/>
          </p:cNvSpPr>
          <p:nvPr/>
        </p:nvSpPr>
        <p:spPr>
          <a:xfrm>
            <a:off x="4157933" y="2136173"/>
            <a:ext cx="4650357" cy="2352799"/>
          </a:xfrm>
          <a:prstGeom prst="rect">
            <a:avLst/>
          </a:prstGeom>
          <a:noFill/>
          <a:ln w="28575">
            <a:solidFill>
              <a:schemeClr val="accent1"/>
            </a:solidFill>
          </a:ln>
        </p:spPr>
        <p:txBody>
          <a:bodyPr vert="horz" lIns="182880" tIns="91440" rIns="182880" bIns="9144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bg1"/>
                </a:solidFill>
                <a:latin typeface="+mn-lt"/>
                <a:ea typeface="+mn-ea"/>
                <a:cs typeface="+mn-cs"/>
              </a:defRPr>
            </a:lvl1pPr>
            <a:lvl2pPr marL="192088" indent="-192088" algn="l" defTabSz="914400" rtl="0" eaLnBrk="1" latinLnBrk="0" hangingPunct="1">
              <a:lnSpc>
                <a:spcPct val="90000"/>
              </a:lnSpc>
              <a:spcBef>
                <a:spcPts val="500"/>
              </a:spcBef>
              <a:buFont typeface="Arial" panose="020B0604020202020204" pitchFamily="34" charset="0"/>
              <a:buChar char="•"/>
              <a:tabLst/>
              <a:defRPr sz="11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Subtitle 4">
            <a:extLst>
              <a:ext uri="{FF2B5EF4-FFF2-40B4-BE49-F238E27FC236}">
                <a16:creationId xmlns:a16="http://schemas.microsoft.com/office/drawing/2014/main" id="{89DBB515-9A60-264F-B036-1A8654520EEB}"/>
              </a:ext>
            </a:extLst>
          </p:cNvPr>
          <p:cNvSpPr txBox="1">
            <a:spLocks/>
          </p:cNvSpPr>
          <p:nvPr/>
        </p:nvSpPr>
        <p:spPr>
          <a:xfrm>
            <a:off x="2248740" y="449787"/>
            <a:ext cx="6565422" cy="637276"/>
          </a:xfrm>
          <a:prstGeom prst="rect">
            <a:avLst/>
          </a:prstGeom>
        </p:spPr>
        <p:txBody>
          <a:bodyPr vert="horz" lIns="0" tIns="0" rIns="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8000" kern="1200" cap="all" baseline="0" dirty="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5220"/>
              </a:lnSpc>
              <a:spcBef>
                <a:spcPts val="0"/>
              </a:spcBef>
            </a:pPr>
            <a:r>
              <a:rPr lang="en-US" sz="2800" b="1" dirty="0">
                <a:solidFill>
                  <a:schemeClr val="accent1"/>
                </a:solidFill>
                <a:latin typeface="Arial Black" panose="020B0604020202020204" pitchFamily="34" charset="0"/>
                <a:cs typeface="Arial Black" panose="020B0604020202020204" pitchFamily="34" charset="0"/>
              </a:rPr>
              <a:t>Cigna healthy pregnancies</a:t>
            </a:r>
            <a:r>
              <a:rPr lang="en-US" sz="2400" b="1" dirty="0">
                <a:solidFill>
                  <a:schemeClr val="accent1"/>
                </a:solidFill>
                <a:latin typeface="Arial Black" panose="020B0604020202020204" pitchFamily="34" charset="0"/>
                <a:cs typeface="Arial Black" panose="020B0604020202020204" pitchFamily="34" charset="0"/>
              </a:rPr>
              <a:t>,</a:t>
            </a:r>
          </a:p>
        </p:txBody>
      </p:sp>
      <p:sp>
        <p:nvSpPr>
          <p:cNvPr id="7" name="Slide Number Placeholder 6">
            <a:extLst>
              <a:ext uri="{FF2B5EF4-FFF2-40B4-BE49-F238E27FC236}">
                <a16:creationId xmlns:a16="http://schemas.microsoft.com/office/drawing/2014/main" id="{F3D95560-19BC-0642-B2E9-D807ADE8884F}"/>
              </a:ext>
            </a:extLst>
          </p:cNvPr>
          <p:cNvSpPr>
            <a:spLocks noGrp="1"/>
          </p:cNvSpPr>
          <p:nvPr>
            <p:ph type="sldNum" sz="quarter" idx="12"/>
          </p:nvPr>
        </p:nvSpPr>
        <p:spPr>
          <a:xfrm>
            <a:off x="7955280" y="5780757"/>
            <a:ext cx="1188720" cy="246888"/>
          </a:xfrm>
        </p:spPr>
        <p:txBody>
          <a:bodyPr/>
          <a:lstStyle/>
          <a:p>
            <a:fld id="{933D77C5-7D33-F54D-9A33-ABFE7C9FDC16}" type="slidenum">
              <a:rPr lang="en-US" smtClean="0"/>
              <a:t>23</a:t>
            </a:fld>
            <a:endParaRPr lang="en-US" dirty="0"/>
          </a:p>
        </p:txBody>
      </p:sp>
      <p:pic>
        <p:nvPicPr>
          <p:cNvPr id="15" name="Picture 14">
            <a:extLst>
              <a:ext uri="{FF2B5EF4-FFF2-40B4-BE49-F238E27FC236}">
                <a16:creationId xmlns:a16="http://schemas.microsoft.com/office/drawing/2014/main" id="{7930505E-D7F4-364F-9DC0-1F7C839558D3}"/>
              </a:ext>
            </a:extLst>
          </p:cNvPr>
          <p:cNvPicPr>
            <a:picLocks noChangeAspect="1"/>
          </p:cNvPicPr>
          <p:nvPr/>
        </p:nvPicPr>
        <p:blipFill>
          <a:blip r:embed="rId3" cstate="screen">
            <a:lum/>
            <a:extLst>
              <a:ext uri="{28A0092B-C50C-407E-A947-70E740481C1C}">
                <a14:useLocalDpi xmlns:a14="http://schemas.microsoft.com/office/drawing/2010/main"/>
              </a:ext>
            </a:extLst>
          </a:blip>
          <a:stretch>
            <a:fillRect/>
          </a:stretch>
        </p:blipFill>
        <p:spPr>
          <a:xfrm>
            <a:off x="8142962" y="6027645"/>
            <a:ext cx="813355" cy="265802"/>
          </a:xfrm>
          <a:prstGeom prst="rect">
            <a:avLst/>
          </a:prstGeom>
        </p:spPr>
      </p:pic>
      <p:pic>
        <p:nvPicPr>
          <p:cNvPr id="8" name="Picture 7">
            <a:extLst>
              <a:ext uri="{FF2B5EF4-FFF2-40B4-BE49-F238E27FC236}">
                <a16:creationId xmlns:a16="http://schemas.microsoft.com/office/drawing/2014/main" id="{801728A2-C121-C446-B174-28C55825A2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4594556" cy="6315559"/>
          </a:xfrm>
          <a:prstGeom prst="rect">
            <a:avLst/>
          </a:prstGeom>
        </p:spPr>
      </p:pic>
      <p:sp>
        <p:nvSpPr>
          <p:cNvPr id="10" name="Rectangle 9">
            <a:extLst>
              <a:ext uri="{FF2B5EF4-FFF2-40B4-BE49-F238E27FC236}">
                <a16:creationId xmlns:a16="http://schemas.microsoft.com/office/drawing/2014/main" id="{CEB59AE7-7499-FF42-9D36-2AD4B565D8C3}"/>
              </a:ext>
            </a:extLst>
          </p:cNvPr>
          <p:cNvSpPr/>
          <p:nvPr/>
        </p:nvSpPr>
        <p:spPr>
          <a:xfrm>
            <a:off x="2161898" y="942206"/>
            <a:ext cx="6652264" cy="938719"/>
          </a:xfrm>
          <a:prstGeom prst="rect">
            <a:avLst/>
          </a:prstGeom>
        </p:spPr>
        <p:txBody>
          <a:bodyPr wrap="square">
            <a:spAutoFit/>
          </a:bodyPr>
          <a:lstStyle/>
          <a:p>
            <a:r>
              <a:rPr lang="en-US" sz="5500" b="1" dirty="0">
                <a:solidFill>
                  <a:schemeClr val="accent2"/>
                </a:solidFill>
                <a:latin typeface="Arial" panose="020B0604020202020204" pitchFamily="34" charset="0"/>
                <a:cs typeface="Arial" panose="020B0604020202020204" pitchFamily="34" charset="0"/>
              </a:rPr>
              <a:t>HEALTHY BABIES</a:t>
            </a:r>
            <a:r>
              <a:rPr lang="en-US" sz="2800" baseline="95000" dirty="0">
                <a:solidFill>
                  <a:schemeClr val="accent2"/>
                </a:solidFill>
                <a:latin typeface="Arial" panose="020B0604020202020204" pitchFamily="34" charset="0"/>
                <a:cs typeface="Arial" panose="020B0604020202020204" pitchFamily="34" charset="0"/>
              </a:rPr>
              <a:t>®</a:t>
            </a:r>
          </a:p>
        </p:txBody>
      </p:sp>
      <p:sp>
        <p:nvSpPr>
          <p:cNvPr id="46" name="Rectangle 45">
            <a:extLst>
              <a:ext uri="{FF2B5EF4-FFF2-40B4-BE49-F238E27FC236}">
                <a16:creationId xmlns:a16="http://schemas.microsoft.com/office/drawing/2014/main" id="{3A73B159-ABD9-FC4F-9741-59E7030F5958}"/>
              </a:ext>
            </a:extLst>
          </p:cNvPr>
          <p:cNvSpPr/>
          <p:nvPr/>
        </p:nvSpPr>
        <p:spPr>
          <a:xfrm>
            <a:off x="4305300" y="2276311"/>
            <a:ext cx="4502990" cy="1915909"/>
          </a:xfrm>
          <a:prstGeom prst="rect">
            <a:avLst/>
          </a:prstGeom>
        </p:spPr>
        <p:txBody>
          <a:bodyPr wrap="square">
            <a:spAutoFit/>
          </a:bodyPr>
          <a:lstStyle/>
          <a:p>
            <a:pPr marL="171450" indent="-171450">
              <a:spcAft>
                <a:spcPts val="900"/>
              </a:spcAft>
              <a:buFont typeface="Arial" panose="020B0604020202020204" pitchFamily="34" charset="0"/>
              <a:buChar char="•"/>
            </a:pPr>
            <a:r>
              <a:rPr lang="en-US" sz="1200" dirty="0"/>
              <a:t>A member of our team will help you understand any health </a:t>
            </a:r>
            <a:br>
              <a:rPr lang="en-US" sz="1200" dirty="0"/>
            </a:br>
            <a:r>
              <a:rPr lang="en-US" sz="1200" dirty="0"/>
              <a:t>issues that could affect your baby. </a:t>
            </a:r>
          </a:p>
          <a:p>
            <a:pPr marL="171450" indent="-171450">
              <a:spcAft>
                <a:spcPts val="900"/>
              </a:spcAft>
              <a:buFont typeface="Arial" panose="020B0604020202020204" pitchFamily="34" charset="0"/>
              <a:buChar char="•"/>
            </a:pPr>
            <a:r>
              <a:rPr lang="en-US" sz="1200" dirty="0"/>
              <a:t>You can also ask your own questions and get information to </a:t>
            </a:r>
            <a:br>
              <a:rPr lang="en-US" sz="1200" dirty="0"/>
            </a:br>
            <a:r>
              <a:rPr lang="en-US" sz="1200" dirty="0"/>
              <a:t>help you make informed choices about your pregnancy.</a:t>
            </a:r>
          </a:p>
          <a:p>
            <a:pPr marL="171450" indent="-171450">
              <a:spcAft>
                <a:spcPts val="900"/>
              </a:spcAft>
              <a:buFont typeface="Arial" panose="020B0604020202020204" pitchFamily="34" charset="0"/>
              <a:buChar char="•"/>
            </a:pPr>
            <a:r>
              <a:rPr lang="en-US" sz="1200" dirty="0"/>
              <a:t>A Cigna nurse will be there to support you throughout </a:t>
            </a:r>
            <a:br>
              <a:rPr lang="en-US" sz="1200" dirty="0"/>
            </a:br>
            <a:r>
              <a:rPr lang="en-US" sz="1200" dirty="0"/>
              <a:t>your pregnancy.</a:t>
            </a:r>
          </a:p>
          <a:p>
            <a:pPr marL="171450" indent="-171450">
              <a:spcAft>
                <a:spcPts val="900"/>
              </a:spcAft>
              <a:buFont typeface="Arial" panose="020B0604020202020204" pitchFamily="34" charset="0"/>
              <a:buChar char="•"/>
            </a:pPr>
            <a:r>
              <a:rPr lang="en-US" sz="1200" spc="-20" dirty="0"/>
              <a:t>You’ll also receive a kit with useful tips and tools to help guide </a:t>
            </a:r>
            <a:r>
              <a:rPr lang="en-US" sz="1200" dirty="0"/>
              <a:t>you throughout your pregnancy and after you give birth.</a:t>
            </a:r>
          </a:p>
        </p:txBody>
      </p:sp>
      <p:sp>
        <p:nvSpPr>
          <p:cNvPr id="12" name="Rectangle 11">
            <a:extLst>
              <a:ext uri="{FF2B5EF4-FFF2-40B4-BE49-F238E27FC236}">
                <a16:creationId xmlns:a16="http://schemas.microsoft.com/office/drawing/2014/main" id="{170FF9E1-3949-BE44-8D3E-2AF7EE92E2F0}"/>
              </a:ext>
            </a:extLst>
          </p:cNvPr>
          <p:cNvSpPr/>
          <p:nvPr/>
        </p:nvSpPr>
        <p:spPr>
          <a:xfrm>
            <a:off x="4451231" y="4662753"/>
            <a:ext cx="4408098" cy="569387"/>
          </a:xfrm>
          <a:prstGeom prst="rect">
            <a:avLst/>
          </a:prstGeom>
        </p:spPr>
        <p:txBody>
          <a:bodyPr wrap="square">
            <a:spAutoFit/>
          </a:bodyPr>
          <a:lstStyle/>
          <a:p>
            <a:pPr>
              <a:spcAft>
                <a:spcPts val="900"/>
              </a:spcAft>
            </a:pPr>
            <a:r>
              <a:rPr lang="en-US" sz="1300" dirty="0"/>
              <a:t>For more information about our Healthy Pregnancies, Healthy Babies program, please call us at </a:t>
            </a:r>
            <a:r>
              <a:rPr lang="en-US" b="1" dirty="0">
                <a:solidFill>
                  <a:schemeClr val="accent1"/>
                </a:solidFill>
              </a:rPr>
              <a:t>800.615.2906</a:t>
            </a:r>
            <a:r>
              <a:rPr lang="en-US" dirty="0">
                <a:solidFill>
                  <a:schemeClr val="accent1"/>
                </a:solidFill>
              </a:rPr>
              <a:t>.</a:t>
            </a:r>
          </a:p>
        </p:txBody>
      </p:sp>
    </p:spTree>
    <p:extLst>
      <p:ext uri="{BB962C8B-B14F-4D97-AF65-F5344CB8AC3E}">
        <p14:creationId xmlns:p14="http://schemas.microsoft.com/office/powerpoint/2010/main" val="83231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E657-8E2B-4449-A59B-AFA045E32391}"/>
              </a:ext>
            </a:extLst>
          </p:cNvPr>
          <p:cNvSpPr>
            <a:spLocks noGrp="1"/>
          </p:cNvSpPr>
          <p:nvPr>
            <p:ph type="title"/>
          </p:nvPr>
        </p:nvSpPr>
        <p:spPr/>
        <p:txBody>
          <a:bodyPr/>
          <a:lstStyle/>
          <a:p>
            <a:r>
              <a:rPr lang="en-US" dirty="0"/>
              <a:t>Thank you! </a:t>
            </a:r>
          </a:p>
        </p:txBody>
      </p:sp>
      <p:sp>
        <p:nvSpPr>
          <p:cNvPr id="4" name="Text Placeholder 3">
            <a:extLst>
              <a:ext uri="{FF2B5EF4-FFF2-40B4-BE49-F238E27FC236}">
                <a16:creationId xmlns:a16="http://schemas.microsoft.com/office/drawing/2014/main" id="{636FAE52-2BCC-4AFB-BD8B-63523D22F253}"/>
              </a:ext>
            </a:extLst>
          </p:cNvPr>
          <p:cNvSpPr>
            <a:spLocks noGrp="1"/>
          </p:cNvSpPr>
          <p:nvPr>
            <p:ph type="body" sz="half" idx="2"/>
          </p:nvPr>
        </p:nvSpPr>
        <p:spPr/>
        <p:txBody>
          <a:bodyPr/>
          <a:lstStyle/>
          <a:p>
            <a:r>
              <a:rPr lang="en-US" dirty="0"/>
              <a:t>We appreciate your time. </a:t>
            </a:r>
          </a:p>
        </p:txBody>
      </p:sp>
      <p:pic>
        <p:nvPicPr>
          <p:cNvPr id="5" name="Picture 4">
            <a:extLst>
              <a:ext uri="{FF2B5EF4-FFF2-40B4-BE49-F238E27FC236}">
                <a16:creationId xmlns:a16="http://schemas.microsoft.com/office/drawing/2014/main" id="{6FD51780-045C-4E29-B92F-E50F56BEBB13}"/>
              </a:ext>
            </a:extLst>
          </p:cNvPr>
          <p:cNvPicPr>
            <a:picLocks noChangeAspect="1"/>
          </p:cNvPicPr>
          <p:nvPr/>
        </p:nvPicPr>
        <p:blipFill>
          <a:blip r:embed="rId3"/>
          <a:stretch>
            <a:fillRect/>
          </a:stretch>
        </p:blipFill>
        <p:spPr>
          <a:xfrm>
            <a:off x="0" y="0"/>
            <a:ext cx="9144000" cy="4819426"/>
          </a:xfrm>
          <a:prstGeom prst="rect">
            <a:avLst/>
          </a:prstGeom>
        </p:spPr>
      </p:pic>
    </p:spTree>
    <p:extLst>
      <p:ext uri="{BB962C8B-B14F-4D97-AF65-F5344CB8AC3E}">
        <p14:creationId xmlns:p14="http://schemas.microsoft.com/office/powerpoint/2010/main" val="83969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741938" y="682854"/>
            <a:ext cx="7660705" cy="550536"/>
          </a:xfrm>
        </p:spPr>
        <p:txBody>
          <a:bodyPr>
            <a:normAutofit/>
          </a:bodyPr>
          <a:lstStyle/>
          <a:p>
            <a:r>
              <a:rPr lang="en-US" sz="3200" dirty="0">
                <a:solidFill>
                  <a:schemeClr val="tx1"/>
                </a:solidFill>
              </a:rPr>
              <a:t>OAPIN Plan Highlights </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p:cNvSpPr/>
          <p:nvPr/>
        </p:nvSpPr>
        <p:spPr>
          <a:xfrm>
            <a:off x="3158837" y="-87021"/>
            <a:ext cx="4572000" cy="423193"/>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dirty="0">
                <a:ln>
                  <a:noFill/>
                </a:ln>
                <a:solidFill>
                  <a:srgbClr val="101820"/>
                </a:solidFill>
                <a:effectLst/>
                <a:uLnTx/>
                <a:uFillTx/>
                <a:latin typeface="Palatino Linotype" panose="02040502050505030304" pitchFamily="18" charset="0"/>
                <a:ea typeface="+mn-ea"/>
                <a:cs typeface="+mn-cs"/>
              </a:rPr>
            </a:br>
            <a:endParaRPr kumimoji="0" lang="en-US" sz="1050" b="0" i="0" u="none" strike="noStrike" kern="1200" cap="none" spc="0" normalizeH="0" baseline="0" noProof="0" dirty="0">
              <a:ln>
                <a:noFill/>
              </a:ln>
              <a:solidFill>
                <a:srgbClr val="101820"/>
              </a:solidFill>
              <a:effectLst/>
              <a:uLnTx/>
              <a:uFillTx/>
              <a:latin typeface="Calibri" panose="020F0502020204030204"/>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1479320306"/>
              </p:ext>
            </p:extLst>
          </p:nvPr>
        </p:nvGraphicFramePr>
        <p:xfrm>
          <a:off x="223735" y="1424140"/>
          <a:ext cx="8696529" cy="4219981"/>
        </p:xfrm>
        <a:graphic>
          <a:graphicData uri="http://schemas.openxmlformats.org/drawingml/2006/table">
            <a:tbl>
              <a:tblPr firstRow="1" bandRow="1">
                <a:tableStyleId>{5C22544A-7EE6-4342-B048-85BDC9FD1C3A}</a:tableStyleId>
              </a:tblPr>
              <a:tblGrid>
                <a:gridCol w="2898843">
                  <a:extLst>
                    <a:ext uri="{9D8B030D-6E8A-4147-A177-3AD203B41FA5}">
                      <a16:colId xmlns:a16="http://schemas.microsoft.com/office/drawing/2014/main" val="20000"/>
                    </a:ext>
                  </a:extLst>
                </a:gridCol>
                <a:gridCol w="5797686">
                  <a:extLst>
                    <a:ext uri="{9D8B030D-6E8A-4147-A177-3AD203B41FA5}">
                      <a16:colId xmlns:a16="http://schemas.microsoft.com/office/drawing/2014/main" val="20001"/>
                    </a:ext>
                  </a:extLst>
                </a:gridCol>
              </a:tblGrid>
              <a:tr h="13412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rPr>
                        <a:t>Benefits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rPr>
                        <a:t>In-Network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548477">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Deductible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$1,000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477">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Out of Pocket Maximum</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$1,500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$3,000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9888">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Preventive Care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No charge, No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8477">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Office Visits</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$25 PCP copay</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$35 Specialist copay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5306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a:ln>
                            <a:noFill/>
                          </a:ln>
                          <a:solidFill>
                            <a:schemeClr val="tx1"/>
                          </a:solidFill>
                          <a:effectLst/>
                          <a:latin typeface="+mj-lt"/>
                        </a:rPr>
                        <a:t>Inpatient Services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06124">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Outpatient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5276">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Emergency Room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$200 copay per visit  (copay waived if admitted)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8689">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a:ln>
                            <a:noFill/>
                          </a:ln>
                          <a:solidFill>
                            <a:schemeClr val="tx1"/>
                          </a:solidFill>
                          <a:effectLst/>
                          <a:latin typeface="+mj-lt"/>
                        </a:rPr>
                        <a:t>Urgent Care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$40 copay per visit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8689">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a:ln>
                            <a:noFill/>
                          </a:ln>
                          <a:solidFill>
                            <a:schemeClr val="tx1"/>
                          </a:solidFill>
                          <a:effectLst/>
                          <a:latin typeface="+mj-lt"/>
                        </a:rPr>
                        <a:t>Telehealth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lang="en-US" sz="1400" b="1" i="0" u="none" strike="noStrike" kern="1200" baseline="0" dirty="0">
                          <a:solidFill>
                            <a:schemeClr val="dk1"/>
                          </a:solidFill>
                          <a:latin typeface="+mn-lt"/>
                          <a:ea typeface="+mn-ea"/>
                          <a:cs typeface="+mn-cs"/>
                        </a:rPr>
                        <a:t>$25 copay, and plan pays 100%</a:t>
                      </a:r>
                      <a:endParaRPr kumimoji="0" lang="en-US" sz="1400" b="1" i="0" u="none" strike="noStrike" cap="none" normalizeH="0" baseline="0" dirty="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822244"/>
                  </a:ext>
                </a:extLst>
              </a:tr>
              <a:tr h="318689">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a:ln>
                            <a:noFill/>
                          </a:ln>
                          <a:solidFill>
                            <a:schemeClr val="tx1"/>
                          </a:solidFill>
                          <a:effectLst/>
                          <a:latin typeface="+mj-lt"/>
                        </a:rPr>
                        <a:t>Lab and Radiology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5103961"/>
                  </a:ext>
                </a:extLst>
              </a:tr>
            </a:tbl>
          </a:graphicData>
        </a:graphic>
      </p:graphicFrame>
      <p:sp>
        <p:nvSpPr>
          <p:cNvPr id="5" name="TextBox 4">
            <a:extLst>
              <a:ext uri="{FF2B5EF4-FFF2-40B4-BE49-F238E27FC236}">
                <a16:creationId xmlns:a16="http://schemas.microsoft.com/office/drawing/2014/main" id="{C5A25D60-7728-F4EE-9D75-7BDF51AD2DBE}"/>
              </a:ext>
            </a:extLst>
          </p:cNvPr>
          <p:cNvSpPr txBox="1"/>
          <p:nvPr/>
        </p:nvSpPr>
        <p:spPr>
          <a:xfrm>
            <a:off x="354496" y="5643516"/>
            <a:ext cx="8639944" cy="461665"/>
          </a:xfrm>
          <a:prstGeom prst="rect">
            <a:avLst/>
          </a:prstGeom>
          <a:noFill/>
        </p:spPr>
        <p:txBody>
          <a:bodyPr wrap="square" rtlCol="0">
            <a:spAutoFit/>
          </a:bodyPr>
          <a:lstStyle/>
          <a:p>
            <a:r>
              <a:rPr lang="en-US" sz="1200" b="1" dirty="0"/>
              <a:t>Family members meet only their individual deductible and then their claims will be covered under the plan coinsurance.  If the family deductible has been met prior to their individual deductible being met, their claims will be paid at the plan co-insurance.</a:t>
            </a:r>
          </a:p>
        </p:txBody>
      </p:sp>
    </p:spTree>
    <p:extLst>
      <p:ext uri="{BB962C8B-B14F-4D97-AF65-F5344CB8AC3E}">
        <p14:creationId xmlns:p14="http://schemas.microsoft.com/office/powerpoint/2010/main" val="51961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741647" y="576645"/>
            <a:ext cx="7660705" cy="550536"/>
          </a:xfrm>
        </p:spPr>
        <p:txBody>
          <a:bodyPr>
            <a:normAutofit/>
          </a:bodyPr>
          <a:lstStyle/>
          <a:p>
            <a:r>
              <a:rPr lang="en-US" sz="3200" dirty="0">
                <a:solidFill>
                  <a:schemeClr val="tx1"/>
                </a:solidFill>
              </a:rPr>
              <a:t>HSA Plan Highlights </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p:cNvSpPr/>
          <p:nvPr/>
        </p:nvSpPr>
        <p:spPr>
          <a:xfrm>
            <a:off x="3158837" y="-87021"/>
            <a:ext cx="4572000" cy="423193"/>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dirty="0">
                <a:ln>
                  <a:noFill/>
                </a:ln>
                <a:solidFill>
                  <a:srgbClr val="101820"/>
                </a:solidFill>
                <a:effectLst/>
                <a:uLnTx/>
                <a:uFillTx/>
                <a:latin typeface="Palatino Linotype" panose="02040502050505030304" pitchFamily="18" charset="0"/>
                <a:ea typeface="+mn-ea"/>
                <a:cs typeface="+mn-cs"/>
              </a:rPr>
            </a:br>
            <a:endParaRPr kumimoji="0" lang="en-US" sz="1050" b="0" i="0" u="none" strike="noStrike" kern="1200" cap="none" spc="0" normalizeH="0" baseline="0" noProof="0" dirty="0">
              <a:ln>
                <a:noFill/>
              </a:ln>
              <a:solidFill>
                <a:srgbClr val="101820"/>
              </a:solidFill>
              <a:effectLst/>
              <a:uLnTx/>
              <a:uFillTx/>
              <a:latin typeface="Calibri" panose="020F0502020204030204"/>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3059025814"/>
              </p:ext>
            </p:extLst>
          </p:nvPr>
        </p:nvGraphicFramePr>
        <p:xfrm>
          <a:off x="128015" y="1050280"/>
          <a:ext cx="8887968" cy="4672782"/>
        </p:xfrm>
        <a:graphic>
          <a:graphicData uri="http://schemas.openxmlformats.org/drawingml/2006/table">
            <a:tbl>
              <a:tblPr firstRow="1" bandRow="1">
                <a:tableStyleId>{5C22544A-7EE6-4342-B048-85BDC9FD1C3A}</a:tableStyleId>
              </a:tblPr>
              <a:tblGrid>
                <a:gridCol w="2962656">
                  <a:extLst>
                    <a:ext uri="{9D8B030D-6E8A-4147-A177-3AD203B41FA5}">
                      <a16:colId xmlns:a16="http://schemas.microsoft.com/office/drawing/2014/main" val="20000"/>
                    </a:ext>
                  </a:extLst>
                </a:gridCol>
                <a:gridCol w="2962656">
                  <a:extLst>
                    <a:ext uri="{9D8B030D-6E8A-4147-A177-3AD203B41FA5}">
                      <a16:colId xmlns:a16="http://schemas.microsoft.com/office/drawing/2014/main" val="20001"/>
                    </a:ext>
                  </a:extLst>
                </a:gridCol>
                <a:gridCol w="2962656">
                  <a:extLst>
                    <a:ext uri="{9D8B030D-6E8A-4147-A177-3AD203B41FA5}">
                      <a16:colId xmlns:a16="http://schemas.microsoft.com/office/drawing/2014/main" val="20002"/>
                    </a:ext>
                  </a:extLst>
                </a:gridCol>
              </a:tblGrid>
              <a:tr h="35147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rPr>
                        <a:t>Benefits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rPr>
                        <a:t>In-Network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rPr>
                        <a:t>Out-of-Network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503249">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Employer Contribution</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Employee:  up to $500</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mj-lt"/>
                          <a:ea typeface="+mn-ea"/>
                          <a:cs typeface="+mn-cs"/>
                        </a:rPr>
                        <a:t>Family: up to $1,000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7626">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Deductible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$1,600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$3,200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$1,600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$3,200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9022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Out of Pocket Maximum</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$3.000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$6,000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$3.000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$6,000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Preventive Care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No charge, No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normalizeH="0" baseline="0" dirty="0">
                          <a:ln>
                            <a:noFill/>
                          </a:ln>
                          <a:solidFill>
                            <a:schemeClr val="tx1"/>
                          </a:solidFill>
                          <a:effectLst/>
                          <a:latin typeface="+mn-lt"/>
                          <a:ea typeface="+mn-ea"/>
                          <a:cs typeface="+mn-cs"/>
                        </a:rPr>
                        <a:t>Plan pays 80%,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9520">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Office Visits – Primary &amp; Specialist</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dirty="0">
                          <a:ln>
                            <a:noFill/>
                          </a:ln>
                          <a:solidFill>
                            <a:srgbClr val="101820"/>
                          </a:solidFill>
                          <a:effectLst/>
                          <a:uLnTx/>
                          <a:uFillTx/>
                          <a:latin typeface="Calibri Light" panose="020F0302020204030204"/>
                          <a:ea typeface="+mn-ea"/>
                          <a:cs typeface="+mn-cs"/>
                        </a:rPr>
                        <a:t>Plan pays 100%, after deductible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mn-lt"/>
                          <a:ea typeface="+mn-ea"/>
                          <a:cs typeface="+mn-cs"/>
                        </a:rPr>
                        <a:t>Plan pays 80%, after deductible</a:t>
                      </a:r>
                      <a:endParaRPr kumimoji="0" lang="en-US" sz="1200" b="1" i="0" u="none" strike="noStrike" cap="none" normalizeH="0" baseline="0" dirty="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9520">
                <a:tc vMerge="1">
                  <a:txBody>
                    <a:bodyPr/>
                    <a:lstStyle/>
                    <a:p>
                      <a:endParaRPr 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1" i="0" u="none" strike="noStrike" kern="1200" cap="none" spc="0" normalizeH="0" baseline="0" noProof="0" dirty="0">
                        <a:ln>
                          <a:noFill/>
                        </a:ln>
                        <a:solidFill>
                          <a:srgbClr val="101820"/>
                        </a:solidFill>
                        <a:effectLst/>
                        <a:uLnTx/>
                        <a:uFillTx/>
                        <a:latin typeface="Calibri Light" panose="020F0302020204030204"/>
                        <a:ea typeface="+mn-ea"/>
                        <a:cs typeface="+mn-cs"/>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normalizeH="0" baseline="0" dirty="0">
                          <a:ln>
                            <a:noFill/>
                          </a:ln>
                          <a:solidFill>
                            <a:schemeClr val="tx1"/>
                          </a:solidFill>
                          <a:effectLst/>
                          <a:latin typeface="+mn-lt"/>
                          <a:ea typeface="+mn-ea"/>
                          <a:cs typeface="+mn-cs"/>
                        </a:rPr>
                        <a:t>Plan pays 80%, after deductible</a:t>
                      </a:r>
                      <a:endParaRPr kumimoji="0" lang="en-US" sz="1200" b="1" i="0" u="none" strike="noStrike" cap="none" normalizeH="0" baseline="0" dirty="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Inpatient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mn-lt"/>
                          <a:ea typeface="+mn-ea"/>
                          <a:cs typeface="+mn-cs"/>
                        </a:rPr>
                        <a:t>Plan pays 80%, after deductible</a:t>
                      </a:r>
                      <a:endParaRPr kumimoji="0" lang="en-US" sz="1200" b="1" i="0" u="none" strike="noStrike" cap="none" normalizeH="0" baseline="0" dirty="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cap="none" normalizeH="0" baseline="0" dirty="0">
                          <a:ln>
                            <a:noFill/>
                          </a:ln>
                          <a:solidFill>
                            <a:schemeClr val="tx1"/>
                          </a:solidFill>
                          <a:effectLst/>
                          <a:latin typeface="+mj-lt"/>
                        </a:rPr>
                        <a:t>Outpatient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cap="none" normalizeH="0" baseline="0" dirty="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normalizeH="0" baseline="0" dirty="0">
                          <a:ln>
                            <a:noFill/>
                          </a:ln>
                          <a:solidFill>
                            <a:schemeClr val="tx1"/>
                          </a:solidFill>
                          <a:effectLst/>
                          <a:latin typeface="+mn-lt"/>
                          <a:ea typeface="+mn-ea"/>
                          <a:cs typeface="+mn-cs"/>
                        </a:rPr>
                        <a:t>Plan pays 80%, after deductible</a:t>
                      </a:r>
                      <a:endParaRPr kumimoji="0" lang="en-US" sz="1200" b="1" i="0" u="none" strike="noStrike" cap="none" normalizeH="0" baseline="0" dirty="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032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Emergency Room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cap="none" normalizeH="0" baseline="0" dirty="0">
                          <a:ln>
                            <a:noFill/>
                          </a:ln>
                          <a:solidFill>
                            <a:schemeClr val="tx1"/>
                          </a:solidFill>
                          <a:effectLst/>
                          <a:latin typeface="+mj-lt"/>
                        </a:rPr>
                        <a:t>Urgent Care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cap="none" normalizeH="0" baseline="0" dirty="0">
                          <a:ln>
                            <a:noFill/>
                          </a:ln>
                          <a:solidFill>
                            <a:schemeClr val="tx1"/>
                          </a:solidFill>
                          <a:effectLst/>
                          <a:latin typeface="+mj-lt"/>
                        </a:rPr>
                        <a:t>Telehealth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dirty="0">
                          <a:ln>
                            <a:noFill/>
                          </a:ln>
                          <a:solidFill>
                            <a:schemeClr val="tx1"/>
                          </a:solidFill>
                          <a:effectLst/>
                          <a:uLnTx/>
                          <a:uFillTx/>
                          <a:latin typeface="Calibri Light" panose="020F0302020204030204"/>
                          <a:ea typeface="+mn-ea"/>
                          <a:cs typeface="+mn-cs"/>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rPr>
                        <a:t>Not Covered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9490783"/>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cap="none" normalizeH="0" baseline="0" dirty="0">
                          <a:ln>
                            <a:noFill/>
                          </a:ln>
                          <a:solidFill>
                            <a:schemeClr val="tx1"/>
                          </a:solidFill>
                          <a:effectLst/>
                          <a:latin typeface="+mj-lt"/>
                        </a:rPr>
                        <a:t>Lab and Radiology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dirty="0">
                          <a:ln>
                            <a:noFill/>
                          </a:ln>
                          <a:solidFill>
                            <a:schemeClr val="tx1"/>
                          </a:solidFill>
                          <a:effectLst/>
                          <a:uLnTx/>
                          <a:uFillTx/>
                          <a:latin typeface="Calibri Light" panose="020F0302020204030204"/>
                          <a:ea typeface="+mn-ea"/>
                          <a:cs typeface="+mn-cs"/>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mn-lt"/>
                          <a:ea typeface="+mn-ea"/>
                          <a:cs typeface="+mn-cs"/>
                        </a:rPr>
                        <a:t>Plan pays 80%, after deductible</a:t>
                      </a:r>
                      <a:endParaRPr kumimoji="0" lang="en-US" sz="1200" b="1" i="0" u="none" strike="noStrike" cap="none" normalizeH="0" baseline="0" dirty="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0003577"/>
                  </a:ext>
                </a:extLst>
              </a:tr>
            </a:tbl>
          </a:graphicData>
        </a:graphic>
      </p:graphicFrame>
      <p:sp>
        <p:nvSpPr>
          <p:cNvPr id="5" name="TextBox 4">
            <a:extLst>
              <a:ext uri="{FF2B5EF4-FFF2-40B4-BE49-F238E27FC236}">
                <a16:creationId xmlns:a16="http://schemas.microsoft.com/office/drawing/2014/main" id="{C9027A4E-E79B-22BC-903C-2E58DCA7DA77}"/>
              </a:ext>
            </a:extLst>
          </p:cNvPr>
          <p:cNvSpPr txBox="1"/>
          <p:nvPr/>
        </p:nvSpPr>
        <p:spPr>
          <a:xfrm>
            <a:off x="131328" y="5746208"/>
            <a:ext cx="8711184" cy="646331"/>
          </a:xfrm>
          <a:prstGeom prst="rect">
            <a:avLst/>
          </a:prstGeom>
          <a:noFill/>
        </p:spPr>
        <p:txBody>
          <a:bodyPr wrap="square" rtlCol="0">
            <a:spAutoFit/>
          </a:bodyPr>
          <a:lstStyle/>
          <a:p>
            <a:r>
              <a:rPr lang="en-US" sz="1200" b="1" dirty="0"/>
              <a:t>-All plan maximums and service-specific maximums cross-accumulate between in- and out-of-network unless noted in SPD. </a:t>
            </a:r>
          </a:p>
          <a:p>
            <a:r>
              <a:rPr lang="en-US" sz="1200" b="1" dirty="0"/>
              <a:t>-All family members contribute towards the family deductible. An individual cannot have claims covered under the plan’s coinsurance until the total family deductible has been satisfied.</a:t>
            </a:r>
          </a:p>
        </p:txBody>
      </p:sp>
    </p:spTree>
    <p:extLst>
      <p:ext uri="{BB962C8B-B14F-4D97-AF65-F5344CB8AC3E}">
        <p14:creationId xmlns:p14="http://schemas.microsoft.com/office/powerpoint/2010/main" val="272162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741938" y="1112883"/>
            <a:ext cx="7660705" cy="550536"/>
          </a:xfrm>
        </p:spPr>
        <p:txBody>
          <a:bodyPr>
            <a:normAutofit/>
          </a:bodyPr>
          <a:lstStyle/>
          <a:p>
            <a:r>
              <a:rPr lang="en-US" sz="3200" dirty="0">
                <a:solidFill>
                  <a:schemeClr val="tx1"/>
                </a:solidFill>
              </a:rPr>
              <a:t>Pharmacy Benefits </a:t>
            </a:r>
            <a:endParaRPr lang="en-US" dirty="0"/>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p:cNvSpPr/>
          <p:nvPr/>
        </p:nvSpPr>
        <p:spPr>
          <a:xfrm>
            <a:off x="3158837" y="-87021"/>
            <a:ext cx="4572000" cy="423193"/>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dirty="0">
                <a:ln>
                  <a:noFill/>
                </a:ln>
                <a:solidFill>
                  <a:srgbClr val="101820"/>
                </a:solidFill>
                <a:effectLst/>
                <a:uLnTx/>
                <a:uFillTx/>
                <a:latin typeface="Palatino Linotype" panose="02040502050505030304" pitchFamily="18" charset="0"/>
                <a:ea typeface="+mn-ea"/>
                <a:cs typeface="+mn-cs"/>
              </a:rPr>
            </a:br>
            <a:endParaRPr kumimoji="0" lang="en-US" sz="1050" b="0" i="0" u="none" strike="noStrike" kern="1200" cap="none" spc="0" normalizeH="0" baseline="0" noProof="0" dirty="0">
              <a:ln>
                <a:noFill/>
              </a:ln>
              <a:solidFill>
                <a:srgbClr val="101820"/>
              </a:solidFill>
              <a:effectLst/>
              <a:uLnTx/>
              <a:uFillTx/>
              <a:latin typeface="Calibri" panose="020F0502020204030204"/>
              <a:ea typeface="+mn-ea"/>
              <a:cs typeface="+mn-cs"/>
            </a:endParaRPr>
          </a:p>
        </p:txBody>
      </p:sp>
      <p:graphicFrame>
        <p:nvGraphicFramePr>
          <p:cNvPr id="6" name="Table 5"/>
          <p:cNvGraphicFramePr>
            <a:graphicFrameLocks noGrp="1"/>
          </p:cNvGraphicFramePr>
          <p:nvPr/>
        </p:nvGraphicFramePr>
        <p:xfrm>
          <a:off x="210142" y="1890791"/>
          <a:ext cx="8724632" cy="4347279"/>
        </p:xfrm>
        <a:graphic>
          <a:graphicData uri="http://schemas.openxmlformats.org/drawingml/2006/table">
            <a:tbl>
              <a:tblPr firstRow="1" bandRow="1">
                <a:tableStyleId>{5C22544A-7EE6-4342-B048-85BDC9FD1C3A}</a:tableStyleId>
              </a:tblPr>
              <a:tblGrid>
                <a:gridCol w="2285085">
                  <a:extLst>
                    <a:ext uri="{9D8B030D-6E8A-4147-A177-3AD203B41FA5}">
                      <a16:colId xmlns:a16="http://schemas.microsoft.com/office/drawing/2014/main" val="20000"/>
                    </a:ext>
                  </a:extLst>
                </a:gridCol>
                <a:gridCol w="1981154">
                  <a:extLst>
                    <a:ext uri="{9D8B030D-6E8A-4147-A177-3AD203B41FA5}">
                      <a16:colId xmlns:a16="http://schemas.microsoft.com/office/drawing/2014/main" val="20001"/>
                    </a:ext>
                  </a:extLst>
                </a:gridCol>
                <a:gridCol w="2347283">
                  <a:extLst>
                    <a:ext uri="{9D8B030D-6E8A-4147-A177-3AD203B41FA5}">
                      <a16:colId xmlns:a16="http://schemas.microsoft.com/office/drawing/2014/main" val="20002"/>
                    </a:ext>
                  </a:extLst>
                </a:gridCol>
                <a:gridCol w="2111110">
                  <a:extLst>
                    <a:ext uri="{9D8B030D-6E8A-4147-A177-3AD203B41FA5}">
                      <a16:colId xmlns:a16="http://schemas.microsoft.com/office/drawing/2014/main" val="20003"/>
                    </a:ext>
                  </a:extLst>
                </a:gridCol>
              </a:tblGrid>
              <a:tr h="340068">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rPr>
                        <a:t>OAP Plan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rPr>
                        <a:t>OAPIN Plan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lt"/>
                        </a:rPr>
                        <a:t>HSA Plan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50082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bg1"/>
                          </a:solidFill>
                          <a:effectLst/>
                          <a:latin typeface="+mj-lt"/>
                        </a:rPr>
                        <a:t>Retail</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bg1"/>
                          </a:solidFill>
                          <a:effectLst/>
                          <a:latin typeface="+mj-lt"/>
                        </a:rPr>
                        <a:t>30-Day Supply</a:t>
                      </a:r>
                      <a:r>
                        <a:rPr kumimoji="0" lang="en-US" sz="1200" b="1" i="0" u="none" strike="noStrike" cap="none" normalizeH="0" baseline="0" dirty="0">
                          <a:ln>
                            <a:noFill/>
                          </a:ln>
                          <a:solidFill>
                            <a:schemeClr val="tx1"/>
                          </a:solidFill>
                          <a:effectLst/>
                          <a:latin typeface="+mj-lt"/>
                        </a:rPr>
                        <a:t>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a:ln>
                            <a:noFill/>
                          </a:ln>
                          <a:solidFill>
                            <a:schemeClr val="bg1"/>
                          </a:solidFill>
                          <a:effectLst/>
                          <a:latin typeface="+mj-lt"/>
                        </a:rPr>
                        <a:t>In-Network Only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a:ln>
                          <a:noFill/>
                        </a:ln>
                        <a:solidFill>
                          <a:schemeClr val="tx1"/>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a:ln>
                          <a:noFill/>
                        </a:ln>
                        <a:solidFill>
                          <a:schemeClr val="tx1"/>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551357">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cs typeface="Arial" panose="020B0604020202020204" pitchFamily="34" charset="0"/>
                        </a:rPr>
                        <a:t>Generic</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baseline="0" dirty="0">
                          <a:solidFill>
                            <a:schemeClr val="dk1"/>
                          </a:solidFill>
                          <a:latin typeface="+mj-lt"/>
                          <a:ea typeface="+mn-ea"/>
                          <a:cs typeface="Arial" panose="020B0604020202020204" pitchFamily="34" charset="0"/>
                        </a:rPr>
                        <a:t>You pay 20% </a:t>
                      </a:r>
                    </a:p>
                    <a:p>
                      <a:pPr algn="ctr"/>
                      <a:r>
                        <a:rPr lang="en-US" sz="1200" b="1" i="0" u="none" strike="noStrike" kern="1200" baseline="0" dirty="0">
                          <a:solidFill>
                            <a:schemeClr val="dk1"/>
                          </a:solidFill>
                          <a:latin typeface="+mj-lt"/>
                          <a:ea typeface="+mn-ea"/>
                          <a:cs typeface="Arial" panose="020B0604020202020204" pitchFamily="34" charset="0"/>
                        </a:rPr>
                        <a:t>(min. of $5/max. of $50)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baseline="0" dirty="0">
                          <a:solidFill>
                            <a:schemeClr val="dk1"/>
                          </a:solidFill>
                          <a:latin typeface="+mj-lt"/>
                          <a:ea typeface="+mn-ea"/>
                          <a:cs typeface="Arial" panose="020B0604020202020204" pitchFamily="34" charset="0"/>
                        </a:rPr>
                        <a:t>You pay 20% </a:t>
                      </a:r>
                    </a:p>
                    <a:p>
                      <a:pPr algn="ctr"/>
                      <a:r>
                        <a:rPr lang="en-US" sz="1200" b="1" i="0" u="none" strike="noStrike" kern="1200" baseline="0" dirty="0">
                          <a:solidFill>
                            <a:schemeClr val="dk1"/>
                          </a:solidFill>
                          <a:latin typeface="+mj-lt"/>
                          <a:ea typeface="+mn-ea"/>
                          <a:cs typeface="Arial" panose="020B0604020202020204" pitchFamily="34" charset="0"/>
                        </a:rPr>
                        <a:t>(min. of $5/max. of $50)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baseline="0" dirty="0">
                          <a:solidFill>
                            <a:schemeClr val="dk1"/>
                          </a:solidFill>
                          <a:latin typeface="+mj-lt"/>
                          <a:ea typeface="+mn-ea"/>
                          <a:cs typeface="Arial" panose="020B0604020202020204" pitchFamily="34" charset="0"/>
                        </a:rPr>
                        <a:t>After deductible, you pay 20% </a:t>
                      </a:r>
                    </a:p>
                    <a:p>
                      <a:pPr algn="ctr"/>
                      <a:r>
                        <a:rPr lang="en-US" sz="1200" b="1" i="0" u="none" strike="noStrike" kern="1200" baseline="0" dirty="0">
                          <a:solidFill>
                            <a:schemeClr val="dk1"/>
                          </a:solidFill>
                          <a:latin typeface="+mj-lt"/>
                          <a:ea typeface="+mn-ea"/>
                          <a:cs typeface="Arial" panose="020B0604020202020204" pitchFamily="34" charset="0"/>
                        </a:rPr>
                        <a:t>(min. of $5/max. of $50)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6372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cs typeface="Arial" panose="020B0604020202020204" pitchFamily="34" charset="0"/>
                        </a:rPr>
                        <a:t>Preferred Brand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You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$15/max. of $50)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You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$15/max. of $50)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After deductible, you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$15/max. of $50)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9931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cs typeface="Arial" panose="020B0604020202020204" pitchFamily="34" charset="0"/>
                        </a:rPr>
                        <a:t>Non-Preferred Brand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You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$20/max. of $50)</a:t>
                      </a:r>
                      <a:endParaRPr lang="en-US" sz="1200" b="1" dirty="0">
                        <a:latin typeface="+mj-lt"/>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You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$20/max. of $50)</a:t>
                      </a:r>
                      <a:endParaRPr lang="en-US" sz="1200" b="1" dirty="0">
                        <a:latin typeface="+mj-lt"/>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n-lt"/>
                          <a:ea typeface="+mn-ea"/>
                          <a:cs typeface="Arial" panose="020B0604020202020204" pitchFamily="34" charset="0"/>
                        </a:rPr>
                        <a:t>After deductible, you </a:t>
                      </a:r>
                      <a:r>
                        <a:rPr lang="en-US" sz="1200" b="1" i="0" u="none" strike="noStrike" kern="1200" baseline="0" dirty="0">
                          <a:solidFill>
                            <a:schemeClr val="dk1"/>
                          </a:solidFill>
                          <a:latin typeface="+mj-lt"/>
                          <a:ea typeface="+mn-ea"/>
                          <a:cs typeface="Arial" panose="020B0604020202020204" pitchFamily="34" charset="0"/>
                        </a:rPr>
                        <a:t>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$20/max. of $50)</a:t>
                      </a:r>
                      <a:endParaRPr lang="en-US" sz="1200" b="1" dirty="0">
                        <a:latin typeface="+mj-lt"/>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0082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bg1"/>
                          </a:solidFill>
                          <a:effectLst/>
                          <a:latin typeface="+mj-lt"/>
                          <a:cs typeface="Arial" panose="020B0604020202020204" pitchFamily="34" charset="0"/>
                        </a:rPr>
                        <a:t>Retail and Home Delivery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bg1"/>
                          </a:solidFill>
                          <a:effectLst/>
                          <a:latin typeface="+mj-lt"/>
                          <a:cs typeface="Arial" panose="020B0604020202020204" pitchFamily="34" charset="0"/>
                        </a:rPr>
                        <a:t>90-Day Supply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kern="1200" cap="none" normalizeH="0" baseline="0" dirty="0">
                          <a:ln>
                            <a:noFill/>
                          </a:ln>
                          <a:solidFill>
                            <a:schemeClr val="bg1"/>
                          </a:solidFill>
                          <a:effectLst/>
                          <a:latin typeface="+mn-lt"/>
                          <a:ea typeface="+mn-ea"/>
                          <a:cs typeface="+mn-cs"/>
                        </a:rPr>
                        <a:t>In-Network Only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dirty="0"/>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6372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cs typeface="Arial" panose="020B0604020202020204" pitchFamily="34" charset="0"/>
                        </a:rPr>
                        <a:t>Generic</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baseline="0" dirty="0">
                          <a:solidFill>
                            <a:schemeClr val="dk1"/>
                          </a:solidFill>
                          <a:latin typeface="+mj-lt"/>
                          <a:ea typeface="+mn-ea"/>
                          <a:cs typeface="Arial" panose="020B0604020202020204" pitchFamily="34" charset="0"/>
                        </a:rPr>
                        <a:t>You pay 20% </a:t>
                      </a:r>
                    </a:p>
                    <a:p>
                      <a:pPr algn="ctr"/>
                      <a:r>
                        <a:rPr lang="en-US" sz="1200" b="1" i="0" u="none" strike="noStrike" kern="1200" baseline="0" dirty="0">
                          <a:solidFill>
                            <a:schemeClr val="dk1"/>
                          </a:solidFill>
                          <a:latin typeface="+mj-lt"/>
                          <a:ea typeface="+mn-ea"/>
                          <a:cs typeface="Arial" panose="020B0604020202020204" pitchFamily="34" charset="0"/>
                        </a:rPr>
                        <a:t>(min. of $10/max. of $100)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baseline="0" dirty="0">
                          <a:solidFill>
                            <a:schemeClr val="dk1"/>
                          </a:solidFill>
                          <a:latin typeface="+mj-lt"/>
                          <a:ea typeface="+mn-ea"/>
                          <a:cs typeface="Arial" panose="020B0604020202020204" pitchFamily="34" charset="0"/>
                        </a:rPr>
                        <a:t>You pay 20% </a:t>
                      </a:r>
                    </a:p>
                    <a:p>
                      <a:pPr algn="ctr"/>
                      <a:r>
                        <a:rPr lang="en-US" sz="1200" b="1" i="0" u="none" strike="noStrike" kern="1200" baseline="0" dirty="0">
                          <a:solidFill>
                            <a:schemeClr val="dk1"/>
                          </a:solidFill>
                          <a:latin typeface="+mj-lt"/>
                          <a:ea typeface="+mn-ea"/>
                          <a:cs typeface="Arial" panose="020B0604020202020204" pitchFamily="34" charset="0"/>
                        </a:rPr>
                        <a:t>(min. of $10/max. of $100)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baseline="0" dirty="0">
                          <a:solidFill>
                            <a:schemeClr val="dk1"/>
                          </a:solidFill>
                          <a:latin typeface="+mn-lt"/>
                          <a:ea typeface="+mn-ea"/>
                          <a:cs typeface="Arial" panose="020B0604020202020204" pitchFamily="34" charset="0"/>
                        </a:rPr>
                        <a:t>After deductible, you </a:t>
                      </a:r>
                      <a:r>
                        <a:rPr lang="en-US" sz="1200" b="1" i="0" u="none" strike="noStrike" kern="1200" baseline="0" dirty="0">
                          <a:solidFill>
                            <a:schemeClr val="dk1"/>
                          </a:solidFill>
                          <a:latin typeface="+mj-lt"/>
                          <a:ea typeface="+mn-ea"/>
                          <a:cs typeface="Arial" panose="020B0604020202020204" pitchFamily="34" charset="0"/>
                        </a:rPr>
                        <a:t> pay 20% </a:t>
                      </a:r>
                    </a:p>
                    <a:p>
                      <a:pPr algn="ctr"/>
                      <a:r>
                        <a:rPr lang="en-US" sz="1200" b="1" i="0" u="none" strike="noStrike" kern="1200" baseline="0" dirty="0">
                          <a:solidFill>
                            <a:schemeClr val="dk1"/>
                          </a:solidFill>
                          <a:latin typeface="+mj-lt"/>
                          <a:ea typeface="+mn-ea"/>
                          <a:cs typeface="Arial" panose="020B0604020202020204" pitchFamily="34" charset="0"/>
                        </a:rPr>
                        <a:t>(min. of $10/max. of $100)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6372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cs typeface="Arial" panose="020B0604020202020204" pitchFamily="34" charset="0"/>
                        </a:rPr>
                        <a:t>Preferred Brand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You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$30/max. of $100)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You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$30/max. of $100)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n-lt"/>
                          <a:ea typeface="+mn-ea"/>
                          <a:cs typeface="Arial" panose="020B0604020202020204" pitchFamily="34" charset="0"/>
                        </a:rPr>
                        <a:t>After deductible, you </a:t>
                      </a:r>
                      <a:r>
                        <a:rPr lang="en-US" sz="1200" b="1" i="0" u="none" strike="noStrike" kern="1200" baseline="0" dirty="0">
                          <a:solidFill>
                            <a:schemeClr val="dk1"/>
                          </a:solidFill>
                          <a:latin typeface="+mj-lt"/>
                          <a:ea typeface="+mn-ea"/>
                          <a:cs typeface="Arial" panose="020B0604020202020204" pitchFamily="34" charset="0"/>
                        </a:rPr>
                        <a:t>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$30/max. of $100)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6372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mj-lt"/>
                          <a:cs typeface="Arial" panose="020B0604020202020204" pitchFamily="34" charset="0"/>
                        </a:rPr>
                        <a:t>Non-Preferred Brand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You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$40/max. of $100)</a:t>
                      </a:r>
                      <a:endParaRPr lang="en-US" sz="1200" b="1" dirty="0">
                        <a:latin typeface="+mj-lt"/>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You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$40/max. of $100)</a:t>
                      </a:r>
                      <a:endParaRPr lang="en-US" sz="1200" b="1" dirty="0">
                        <a:latin typeface="+mj-lt"/>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n-lt"/>
                          <a:ea typeface="+mn-ea"/>
                          <a:cs typeface="Arial" panose="020B0604020202020204" pitchFamily="34" charset="0"/>
                        </a:rPr>
                        <a:t>After deductible, you </a:t>
                      </a:r>
                      <a:r>
                        <a:rPr lang="en-US" sz="1200" b="1" i="0" u="none" strike="noStrike" kern="1200" baseline="0" dirty="0">
                          <a:solidFill>
                            <a:schemeClr val="dk1"/>
                          </a:solidFill>
                          <a:latin typeface="+mj-lt"/>
                          <a:ea typeface="+mn-ea"/>
                          <a:cs typeface="Arial" panose="020B0604020202020204" pitchFamily="34" charset="0"/>
                        </a:rPr>
                        <a:t> pay 25%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j-lt"/>
                          <a:ea typeface="+mn-ea"/>
                          <a:cs typeface="Arial" panose="020B0604020202020204" pitchFamily="34" charset="0"/>
                        </a:rPr>
                        <a:t>(min. of $40/max. of $100)</a:t>
                      </a:r>
                      <a:endParaRPr lang="en-US" sz="1200" b="1" dirty="0">
                        <a:latin typeface="+mj-lt"/>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6905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66814" y="5392430"/>
            <a:ext cx="1287135" cy="45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9" name="Content Placeholder 2"/>
          <p:cNvSpPr txBox="1">
            <a:spLocks/>
          </p:cNvSpPr>
          <p:nvPr/>
        </p:nvSpPr>
        <p:spPr>
          <a:xfrm>
            <a:off x="5717355" y="2785565"/>
            <a:ext cx="2905007" cy="1458333"/>
          </a:xfrm>
          <a:prstGeom prst="rect">
            <a:avLst/>
          </a:prstGeom>
        </p:spPr>
        <p:txBody>
          <a:bodyPr>
            <a:noAutofit/>
          </a:bodyPr>
          <a:lstStyle>
            <a:lvl1pPr marL="230188" indent="-230188" algn="l" defTabSz="457200" rtl="0" eaLnBrk="1" fontAlgn="base" hangingPunct="1">
              <a:spcBef>
                <a:spcPct val="20000"/>
              </a:spcBef>
              <a:spcAft>
                <a:spcPct val="0"/>
              </a:spcAft>
              <a:buClr>
                <a:schemeClr val="tx1"/>
              </a:buClr>
              <a:buFont typeface="Arial" charset="0"/>
              <a:buChar char="•"/>
              <a:defRPr sz="1400" kern="1200">
                <a:solidFill>
                  <a:srgbClr val="58585A"/>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400" kern="1200">
                <a:solidFill>
                  <a:srgbClr val="58585A"/>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400" kern="1200">
                <a:solidFill>
                  <a:srgbClr val="58585A"/>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400" kern="1200">
                <a:solidFill>
                  <a:srgbClr val="58585A"/>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400" kern="1200">
                <a:solidFill>
                  <a:srgbClr val="58585A"/>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ts val="600"/>
              </a:spcAft>
              <a:buClr>
                <a:srgbClr val="757575"/>
              </a:buClr>
              <a:buSzTx/>
              <a:buFont typeface="Arial" charset="0"/>
              <a:buNone/>
              <a:tabLst/>
              <a:defRPr/>
            </a:pPr>
            <a:r>
              <a:rPr kumimoji="0" lang="en-US" sz="2400" b="0" i="0" u="none" strike="noStrike" kern="1200" cap="none" spc="0" normalizeH="0" baseline="0" noProof="0" dirty="0">
                <a:ln>
                  <a:noFill/>
                </a:ln>
                <a:solidFill>
                  <a:srgbClr val="FFFFFF"/>
                </a:solidFill>
                <a:effectLst/>
                <a:uLnTx/>
                <a:uFillTx/>
                <a:latin typeface="Arial"/>
                <a:ea typeface="MS PGothic" pitchFamily="34" charset="-128"/>
                <a:cs typeface="Arial"/>
              </a:rPr>
              <a:t>$25 max copay will apply to other drugs (beyond insulin) est. 7/1/2020 </a:t>
            </a:r>
          </a:p>
          <a:p>
            <a:pPr marL="0" marR="0" lvl="0" indent="0" algn="l" defTabSz="457200" rtl="0" eaLnBrk="1" fontAlgn="base" latinLnBrk="0" hangingPunct="1">
              <a:lnSpc>
                <a:spcPct val="100000"/>
              </a:lnSpc>
              <a:spcBef>
                <a:spcPts val="0"/>
              </a:spcBef>
              <a:spcAft>
                <a:spcPts val="600"/>
              </a:spcAft>
              <a:buClr>
                <a:srgbClr val="757575"/>
              </a:buClr>
              <a:buSzTx/>
              <a:buFont typeface="Arial" charset="0"/>
              <a:buNone/>
              <a:tabLst/>
              <a:defRPr/>
            </a:pPr>
            <a:r>
              <a:rPr kumimoji="0" lang="en-US" sz="1200" b="0" i="0" u="none" strike="noStrike" kern="1200" cap="none" spc="0" normalizeH="0" baseline="0" noProof="0" dirty="0">
                <a:ln>
                  <a:noFill/>
                </a:ln>
                <a:solidFill>
                  <a:srgbClr val="FFFFFF"/>
                </a:solidFill>
                <a:effectLst/>
                <a:uLnTx/>
                <a:uFillTx/>
                <a:latin typeface="Arial"/>
                <a:ea typeface="MS PGothic" pitchFamily="34" charset="-128"/>
                <a:cs typeface="Arial"/>
              </a:rPr>
              <a:t>dependent on drug manufacturer participation</a:t>
            </a:r>
            <a:endParaRPr kumimoji="0" lang="en-US" sz="1200" b="0" i="0" u="sng" strike="noStrike" kern="1200" cap="none" spc="0" normalizeH="0" baseline="0" noProof="0" dirty="0">
              <a:ln>
                <a:noFill/>
              </a:ln>
              <a:solidFill>
                <a:srgbClr val="FFFFFF"/>
              </a:solidFill>
              <a:effectLst/>
              <a:uLnTx/>
              <a:uFillTx/>
              <a:latin typeface="Arial"/>
              <a:ea typeface="MS PGothic" pitchFamily="34" charset="-128"/>
              <a:cs typeface="Arial"/>
            </a:endParaRPr>
          </a:p>
          <a:p>
            <a:pPr marL="0" marR="0" lvl="0" indent="0" algn="ctr" defTabSz="457200" rtl="0" eaLnBrk="1" fontAlgn="base" latinLnBrk="0" hangingPunct="1">
              <a:lnSpc>
                <a:spcPct val="100000"/>
              </a:lnSpc>
              <a:spcBef>
                <a:spcPct val="20000"/>
              </a:spcBef>
              <a:spcAft>
                <a:spcPct val="0"/>
              </a:spcAft>
              <a:buClr>
                <a:srgbClr val="757575"/>
              </a:buClr>
              <a:buSzTx/>
              <a:buFont typeface="Arial" charset="0"/>
              <a:buNone/>
              <a:tabLst/>
              <a:defRPr/>
            </a:pPr>
            <a:endParaRPr kumimoji="0" lang="en-US" sz="2400" b="0" i="0" u="none" strike="noStrike" kern="1200" cap="none" spc="0" normalizeH="0" baseline="0" noProof="0" dirty="0">
              <a:ln>
                <a:noFill/>
              </a:ln>
              <a:solidFill>
                <a:srgbClr val="FFFFFF"/>
              </a:solidFill>
              <a:effectLst/>
              <a:uLnTx/>
              <a:uFillTx/>
              <a:latin typeface="Arial"/>
              <a:ea typeface="MS PGothic" pitchFamily="34" charset="-128"/>
              <a:cs typeface="Arial"/>
            </a:endParaRPr>
          </a:p>
        </p:txBody>
      </p:sp>
      <p:sp>
        <p:nvSpPr>
          <p:cNvPr id="2" name="Title 1"/>
          <p:cNvSpPr>
            <a:spLocks noGrp="1"/>
          </p:cNvSpPr>
          <p:nvPr>
            <p:ph type="title"/>
          </p:nvPr>
        </p:nvSpPr>
        <p:spPr>
          <a:xfrm>
            <a:off x="775354" y="2052428"/>
            <a:ext cx="7934777" cy="482642"/>
          </a:xfrm>
        </p:spPr>
        <p:txBody>
          <a:bodyPr>
            <a:noAutofit/>
          </a:bodyPr>
          <a:lstStyle/>
          <a:p>
            <a:pPr>
              <a:lnSpc>
                <a:spcPct val="100000"/>
              </a:lnSpc>
            </a:pPr>
            <a:r>
              <a:rPr lang="en-US" sz="3600" cap="all" dirty="0">
                <a:solidFill>
                  <a:schemeClr val="accent2"/>
                </a:solidFill>
              </a:rPr>
              <a:t>Reminders:</a:t>
            </a:r>
            <a:br>
              <a:rPr lang="en-US" cap="all" dirty="0">
                <a:solidFill>
                  <a:schemeClr val="accent2"/>
                </a:solidFill>
              </a:rPr>
            </a:br>
            <a:br>
              <a:rPr lang="en-US" sz="3600" cap="all" dirty="0">
                <a:solidFill>
                  <a:schemeClr val="accent2"/>
                </a:solidFill>
              </a:rPr>
            </a:br>
            <a:r>
              <a:rPr lang="en-US" sz="3000" cap="all" dirty="0">
                <a:solidFill>
                  <a:schemeClr val="accent2"/>
                </a:solidFill>
              </a:rPr>
              <a:t>Breast Ultrasound COVERAGE</a:t>
            </a:r>
            <a:endParaRPr lang="en-US" sz="3000" strike="sngStrike" cap="all" dirty="0">
              <a:solidFill>
                <a:schemeClr val="accent2"/>
              </a:solidFill>
            </a:endParaRPr>
          </a:p>
        </p:txBody>
      </p:sp>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C9F2F1-5B60-4828-8D48-CC3CA0267DF1}" type="slidenum">
              <a:rPr kumimoji="0" lang="en-US" altLang="en-US" sz="900" b="0" i="0" u="none" strike="noStrike" kern="1200" cap="none" spc="0" normalizeH="0" baseline="0" noProof="0" smtClean="0">
                <a:ln>
                  <a:noFill/>
                </a:ln>
                <a:solidFill>
                  <a:srgbClr val="7575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900" b="0" i="0" u="none" strike="noStrike" kern="1200" cap="none" spc="0" normalizeH="0" baseline="0" noProof="0" dirty="0">
              <a:ln>
                <a:noFill/>
              </a:ln>
              <a:solidFill>
                <a:srgbClr val="757575"/>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B0D39649-A19C-0449-B19A-7573C251AF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7353" y="5921767"/>
            <a:ext cx="1216061" cy="397406"/>
          </a:xfrm>
          <a:prstGeom prst="rect">
            <a:avLst/>
          </a:prstGeom>
        </p:spPr>
      </p:pic>
      <p:sp>
        <p:nvSpPr>
          <p:cNvPr id="19" name="TextBox 18">
            <a:extLst>
              <a:ext uri="{FF2B5EF4-FFF2-40B4-BE49-F238E27FC236}">
                <a16:creationId xmlns:a16="http://schemas.microsoft.com/office/drawing/2014/main" id="{9E6CDCA5-AE56-4837-8ECB-14ABAC271484}"/>
              </a:ext>
            </a:extLst>
          </p:cNvPr>
          <p:cNvSpPr txBox="1"/>
          <p:nvPr/>
        </p:nvSpPr>
        <p:spPr>
          <a:xfrm>
            <a:off x="863123" y="2675683"/>
            <a:ext cx="7847008" cy="2985433"/>
          </a:xfrm>
          <a:prstGeom prst="rect">
            <a:avLst/>
          </a:prstGeom>
          <a:noFill/>
        </p:spPr>
        <p:txBody>
          <a:bodyPr wrap="square" lIns="0" r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0182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1820"/>
                </a:solidFill>
                <a:effectLst/>
                <a:uLnTx/>
                <a:uFillTx/>
                <a:latin typeface="Calibri" panose="020F0502020204030204"/>
                <a:ea typeface="+mn-ea"/>
                <a:cs typeface="+mn-cs"/>
              </a:rPr>
              <a:t>As of 1/1/23, the OAP and OAPIN medical plans* now cover 1 dense breast tissue ultrasound per calendar year, covered at 100%, when performed by an in-network provider or facility; no plan deductible will apply.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0182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1820"/>
                </a:solidFill>
                <a:effectLst/>
                <a:uLnTx/>
                <a:uFillTx/>
                <a:latin typeface="Calibri" panose="020F0502020204030204"/>
                <a:ea typeface="+mn-ea"/>
                <a:cs typeface="+mn-cs"/>
              </a:rPr>
              <a:t>All subsequent breast ultrasounds will be covered at standard plan rates.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0182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01820"/>
                </a:solidFill>
                <a:effectLst/>
                <a:uLnTx/>
                <a:uFillTx/>
                <a:latin typeface="Calibri" panose="020F0502020204030204"/>
                <a:ea typeface="+mn-ea"/>
                <a:cs typeface="+mn-cs"/>
              </a:rPr>
              <a:t>*No change to the HSA plan coverage for breast ultrasound.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01820"/>
                </a:solidFill>
                <a:effectLst/>
                <a:uLnTx/>
                <a:uFillTx/>
                <a:latin typeface="Calibri" panose="020F0502020204030204"/>
                <a:ea typeface="+mn-ea"/>
                <a:cs typeface="+mn-cs"/>
              </a:rPr>
              <a:t>*No change to the Out-of-network plan coverage. </a:t>
            </a:r>
            <a:r>
              <a:rPr kumimoji="0" lang="en-US" sz="1600" b="0" i="0" u="none" strike="noStrike" kern="1200" cap="none" spc="0" normalizeH="0" baseline="0" noProof="0" dirty="0">
                <a:ln>
                  <a:noFill/>
                </a:ln>
                <a:solidFill>
                  <a:srgbClr val="101820"/>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01820"/>
              </a:solidFill>
              <a:effectLst/>
              <a:uLnTx/>
              <a:uFillTx/>
              <a:latin typeface="Calibri" panose="020F0502020204030204"/>
              <a:ea typeface="+mn-ea"/>
              <a:cs typeface="+mn-cs"/>
            </a:endParaRPr>
          </a:p>
        </p:txBody>
      </p:sp>
      <p:sp>
        <p:nvSpPr>
          <p:cNvPr id="4" name="Rectangle 3"/>
          <p:cNvSpPr/>
          <p:nvPr/>
        </p:nvSpPr>
        <p:spPr>
          <a:xfrm>
            <a:off x="824791" y="2576528"/>
            <a:ext cx="7955927" cy="338554"/>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Managing diabetes isn’t easy, but a new program that controls the cost of eligible insulin</a:t>
            </a:r>
          </a:p>
        </p:txBody>
      </p:sp>
    </p:spTree>
    <p:extLst>
      <p:ext uri="{BB962C8B-B14F-4D97-AF65-F5344CB8AC3E}">
        <p14:creationId xmlns:p14="http://schemas.microsoft.com/office/powerpoint/2010/main" val="369529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66814" y="5392430"/>
            <a:ext cx="1287135" cy="45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9" name="Content Placeholder 2"/>
          <p:cNvSpPr txBox="1">
            <a:spLocks/>
          </p:cNvSpPr>
          <p:nvPr/>
        </p:nvSpPr>
        <p:spPr>
          <a:xfrm>
            <a:off x="5717355" y="2785565"/>
            <a:ext cx="2905007" cy="1458333"/>
          </a:xfrm>
          <a:prstGeom prst="rect">
            <a:avLst/>
          </a:prstGeom>
        </p:spPr>
        <p:txBody>
          <a:bodyPr>
            <a:noAutofit/>
          </a:bodyPr>
          <a:lstStyle>
            <a:lvl1pPr marL="230188" indent="-230188" algn="l" defTabSz="457200" rtl="0" eaLnBrk="1" fontAlgn="base" hangingPunct="1">
              <a:spcBef>
                <a:spcPct val="20000"/>
              </a:spcBef>
              <a:spcAft>
                <a:spcPct val="0"/>
              </a:spcAft>
              <a:buClr>
                <a:schemeClr val="tx1"/>
              </a:buClr>
              <a:buFont typeface="Arial" charset="0"/>
              <a:buChar char="•"/>
              <a:defRPr sz="1400" kern="1200">
                <a:solidFill>
                  <a:srgbClr val="58585A"/>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400" kern="1200">
                <a:solidFill>
                  <a:srgbClr val="58585A"/>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400" kern="1200">
                <a:solidFill>
                  <a:srgbClr val="58585A"/>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400" kern="1200">
                <a:solidFill>
                  <a:srgbClr val="58585A"/>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400" kern="1200">
                <a:solidFill>
                  <a:srgbClr val="58585A"/>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ts val="600"/>
              </a:spcAft>
              <a:buClr>
                <a:srgbClr val="757575"/>
              </a:buClr>
              <a:buSzTx/>
              <a:buFont typeface="Arial" charset="0"/>
              <a:buNone/>
              <a:tabLst/>
              <a:defRPr/>
            </a:pPr>
            <a:r>
              <a:rPr kumimoji="0" lang="en-US" sz="2400" b="0" i="0" u="none" strike="noStrike" kern="1200" cap="none" spc="0" normalizeH="0" baseline="0" noProof="0" dirty="0">
                <a:ln>
                  <a:noFill/>
                </a:ln>
                <a:solidFill>
                  <a:srgbClr val="FFFFFF"/>
                </a:solidFill>
                <a:effectLst/>
                <a:uLnTx/>
                <a:uFillTx/>
                <a:latin typeface="Arial"/>
                <a:ea typeface="MS PGothic" pitchFamily="34" charset="-128"/>
                <a:cs typeface="Arial"/>
              </a:rPr>
              <a:t>$25 max copay will apply to other drugs (beyond insulin) est. 7/1/2020 </a:t>
            </a:r>
          </a:p>
          <a:p>
            <a:pPr marL="0" marR="0" lvl="0" indent="0" algn="l" defTabSz="457200" rtl="0" eaLnBrk="1" fontAlgn="base" latinLnBrk="0" hangingPunct="1">
              <a:lnSpc>
                <a:spcPct val="100000"/>
              </a:lnSpc>
              <a:spcBef>
                <a:spcPts val="0"/>
              </a:spcBef>
              <a:spcAft>
                <a:spcPts val="600"/>
              </a:spcAft>
              <a:buClr>
                <a:srgbClr val="757575"/>
              </a:buClr>
              <a:buSzTx/>
              <a:buFont typeface="Arial" charset="0"/>
              <a:buNone/>
              <a:tabLst/>
              <a:defRPr/>
            </a:pPr>
            <a:r>
              <a:rPr kumimoji="0" lang="en-US" sz="1200" b="0" i="0" u="none" strike="noStrike" kern="1200" cap="none" spc="0" normalizeH="0" baseline="0" noProof="0" dirty="0">
                <a:ln>
                  <a:noFill/>
                </a:ln>
                <a:solidFill>
                  <a:srgbClr val="FFFFFF"/>
                </a:solidFill>
                <a:effectLst/>
                <a:uLnTx/>
                <a:uFillTx/>
                <a:latin typeface="Arial"/>
                <a:ea typeface="MS PGothic" pitchFamily="34" charset="-128"/>
                <a:cs typeface="Arial"/>
              </a:rPr>
              <a:t>dependent on drug manufacturer participation</a:t>
            </a:r>
            <a:endParaRPr kumimoji="0" lang="en-US" sz="1200" b="0" i="0" u="sng" strike="noStrike" kern="1200" cap="none" spc="0" normalizeH="0" baseline="0" noProof="0" dirty="0">
              <a:ln>
                <a:noFill/>
              </a:ln>
              <a:solidFill>
                <a:srgbClr val="FFFFFF"/>
              </a:solidFill>
              <a:effectLst/>
              <a:uLnTx/>
              <a:uFillTx/>
              <a:latin typeface="Arial"/>
              <a:ea typeface="MS PGothic" pitchFamily="34" charset="-128"/>
              <a:cs typeface="Arial"/>
            </a:endParaRPr>
          </a:p>
          <a:p>
            <a:pPr marL="0" marR="0" lvl="0" indent="0" algn="ctr" defTabSz="457200" rtl="0" eaLnBrk="1" fontAlgn="base" latinLnBrk="0" hangingPunct="1">
              <a:lnSpc>
                <a:spcPct val="100000"/>
              </a:lnSpc>
              <a:spcBef>
                <a:spcPct val="20000"/>
              </a:spcBef>
              <a:spcAft>
                <a:spcPct val="0"/>
              </a:spcAft>
              <a:buClr>
                <a:srgbClr val="757575"/>
              </a:buClr>
              <a:buSzTx/>
              <a:buFont typeface="Arial" charset="0"/>
              <a:buNone/>
              <a:tabLst/>
              <a:defRPr/>
            </a:pPr>
            <a:endParaRPr kumimoji="0" lang="en-US" sz="2400" b="0" i="0" u="none" strike="noStrike" kern="1200" cap="none" spc="0" normalizeH="0" baseline="0" noProof="0" dirty="0">
              <a:ln>
                <a:noFill/>
              </a:ln>
              <a:solidFill>
                <a:srgbClr val="FFFFFF"/>
              </a:solidFill>
              <a:effectLst/>
              <a:uLnTx/>
              <a:uFillTx/>
              <a:latin typeface="Arial"/>
              <a:ea typeface="MS PGothic" pitchFamily="34" charset="-128"/>
              <a:cs typeface="Arial"/>
            </a:endParaRPr>
          </a:p>
        </p:txBody>
      </p:sp>
      <p:sp>
        <p:nvSpPr>
          <p:cNvPr id="6" name="Rectangle 5"/>
          <p:cNvSpPr/>
          <p:nvPr/>
        </p:nvSpPr>
        <p:spPr>
          <a:xfrm>
            <a:off x="296091" y="2586447"/>
            <a:ext cx="8673738" cy="33353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775354" y="1193463"/>
            <a:ext cx="7934777" cy="482642"/>
          </a:xfrm>
        </p:spPr>
        <p:txBody>
          <a:bodyPr>
            <a:noAutofit/>
          </a:bodyPr>
          <a:lstStyle/>
          <a:p>
            <a:pPr>
              <a:lnSpc>
                <a:spcPct val="100000"/>
              </a:lnSpc>
            </a:pPr>
            <a:r>
              <a:rPr lang="en-US" sz="3600" cap="all" dirty="0">
                <a:solidFill>
                  <a:schemeClr val="accent2"/>
                </a:solidFill>
              </a:rPr>
              <a:t>Patient Assurance Program</a:t>
            </a:r>
            <a:endParaRPr lang="en-US" sz="3600" strike="sngStrike" cap="all" baseline="30000" dirty="0">
              <a:solidFill>
                <a:schemeClr val="accent2"/>
              </a:solidFill>
            </a:endParaRPr>
          </a:p>
        </p:txBody>
      </p:sp>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C9F2F1-5B60-4828-8D48-CC3CA0267DF1}" type="slidenum">
              <a:rPr kumimoji="0" lang="en-US" altLang="en-US" sz="900" b="0" i="0" u="none" strike="noStrike" kern="1200" cap="none" spc="0" normalizeH="0" baseline="0" noProof="0" smtClean="0">
                <a:ln>
                  <a:noFill/>
                </a:ln>
                <a:solidFill>
                  <a:srgbClr val="7575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900" b="0" i="0" u="none" strike="noStrike" kern="1200" cap="none" spc="0" normalizeH="0" baseline="0" noProof="0" dirty="0">
              <a:ln>
                <a:noFill/>
              </a:ln>
              <a:solidFill>
                <a:srgbClr val="757575"/>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B0D39649-A19C-0449-B19A-7573C251AF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7353" y="5921767"/>
            <a:ext cx="1216061" cy="397406"/>
          </a:xfrm>
          <a:prstGeom prst="rect">
            <a:avLst/>
          </a:prstGeom>
        </p:spPr>
      </p:pic>
      <p:sp>
        <p:nvSpPr>
          <p:cNvPr id="19" name="TextBox 18">
            <a:extLst>
              <a:ext uri="{FF2B5EF4-FFF2-40B4-BE49-F238E27FC236}">
                <a16:creationId xmlns:a16="http://schemas.microsoft.com/office/drawing/2014/main" id="{9E6CDCA5-AE56-4837-8ECB-14ABAC271484}"/>
              </a:ext>
            </a:extLst>
          </p:cNvPr>
          <p:cNvSpPr txBox="1"/>
          <p:nvPr/>
        </p:nvSpPr>
        <p:spPr>
          <a:xfrm>
            <a:off x="916465" y="1757180"/>
            <a:ext cx="7847008" cy="584775"/>
          </a:xfrm>
          <a:prstGeom prst="rect">
            <a:avLst/>
          </a:prstGeom>
          <a:noFill/>
        </p:spPr>
        <p:txBody>
          <a:bodyPr wrap="square" lIns="0" rIns="0" rtlCol="0" anchor="t" anchorCtr="0">
            <a:spAutoFit/>
          </a:bodyPr>
          <a:lstStyle/>
          <a:p>
            <a:pPr marL="0" marR="0" lvl="0" indent="0" algn="l" defTabSz="685664" rtl="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101820"/>
                </a:solidFill>
                <a:effectLst/>
                <a:uLnTx/>
                <a:uFillTx/>
                <a:latin typeface="Calibri Light" panose="020F0302020204030204"/>
                <a:ea typeface="+mn-ea"/>
                <a:cs typeface="+mn-cs"/>
              </a:rPr>
              <a:t>Cigna’s Patient Assurance Program helps lower your out-of-pocket medication costs. There’s nothing to join and no cost to participate – it’s part of your Cigna pharmacy benefit.</a:t>
            </a:r>
          </a:p>
        </p:txBody>
      </p:sp>
      <p:sp>
        <p:nvSpPr>
          <p:cNvPr id="4" name="Rectangle 3"/>
          <p:cNvSpPr/>
          <p:nvPr/>
        </p:nvSpPr>
        <p:spPr>
          <a:xfrm>
            <a:off x="909458" y="2520084"/>
            <a:ext cx="7955927" cy="3293209"/>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Managing diabetes isn’t easy, but a new program that controls the cost of eligible insulin products makes it more affordable. A 30-day (or one month) supply costs no more than $25, and a 90-day (or three month) supply costs no more than $75.</a:t>
            </a:r>
            <a:r>
              <a:rPr kumimoji="0" lang="en-US" sz="1600" b="0" i="0" u="none" strike="noStrike" kern="1200" cap="none" spc="0" normalizeH="0" baseline="30000" noProof="0" dirty="0">
                <a:ln>
                  <a:noFill/>
                </a:ln>
                <a:solidFill>
                  <a:srgbClr val="FFFFFF"/>
                </a:solidFill>
                <a:effectLst/>
                <a:uLnTx/>
                <a:uFillTx/>
                <a:latin typeface="Calibri Light" panose="020F0302020204030204"/>
                <a:ea typeface="+mn-ea"/>
                <a:cs typeface="+mn-cs"/>
              </a:rPr>
              <a: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FFFFFF"/>
              </a:solidFill>
              <a:effectLst/>
              <a:uLnTx/>
              <a:uFillTx/>
              <a:latin typeface="Calibri Light" panose="020F03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30000" noProof="0" dirty="0">
              <a:ln>
                <a:noFill/>
              </a:ln>
              <a:solidFill>
                <a:srgbClr val="FFFFFF"/>
              </a:solidFill>
              <a:effectLst/>
              <a:uLnTx/>
              <a:uFillTx/>
              <a:latin typeface="Calibri Light" panose="020F03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Eligible customers can use the program by showing their Cigna ID card at the pharmacy when they fill one of the covered insulin products. If you’re already using one of the covered insulins, there are no additional steps needed. You can take advantage of this program.</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Basaglar, Humalog, Humulin, Levemir are example of covered medications. Additional insulin products may be included in the program. If you’re currently taking an insulin that is not included in the program, talk with your doctor about whether taking an insulin covered under the programis right for you.</a:t>
            </a:r>
          </a:p>
        </p:txBody>
      </p:sp>
    </p:spTree>
    <p:extLst>
      <p:ext uri="{BB962C8B-B14F-4D97-AF65-F5344CB8AC3E}">
        <p14:creationId xmlns:p14="http://schemas.microsoft.com/office/powerpoint/2010/main" val="58895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937B-957D-4C86-8AA6-68C7DD0172D3}"/>
              </a:ext>
            </a:extLst>
          </p:cNvPr>
          <p:cNvSpPr>
            <a:spLocks noGrp="1"/>
          </p:cNvSpPr>
          <p:nvPr>
            <p:ph type="title"/>
          </p:nvPr>
        </p:nvSpPr>
        <p:spPr/>
        <p:txBody>
          <a:bodyPr>
            <a:normAutofit/>
          </a:bodyPr>
          <a:lstStyle/>
          <a:p>
            <a:r>
              <a:rPr lang="en-US" sz="2700" b="1" dirty="0">
                <a:solidFill>
                  <a:schemeClr val="tx1"/>
                </a:solidFill>
                <a:latin typeface="Calibri"/>
                <a:cs typeface="Calibri"/>
              </a:rPr>
              <a:t>Cigna Easy Choice Tool</a:t>
            </a:r>
          </a:p>
        </p:txBody>
      </p:sp>
      <p:sp>
        <p:nvSpPr>
          <p:cNvPr id="4" name="Content Placeholder 3">
            <a:extLst>
              <a:ext uri="{FF2B5EF4-FFF2-40B4-BE49-F238E27FC236}">
                <a16:creationId xmlns:a16="http://schemas.microsoft.com/office/drawing/2014/main" id="{8A50A830-8769-4B5C-AFE6-1DA59B99A166}"/>
              </a:ext>
            </a:extLst>
          </p:cNvPr>
          <p:cNvSpPr>
            <a:spLocks noGrp="1"/>
          </p:cNvSpPr>
          <p:nvPr>
            <p:ph idx="1"/>
          </p:nvPr>
        </p:nvSpPr>
        <p:spPr>
          <a:xfrm>
            <a:off x="712600" y="1971858"/>
            <a:ext cx="7543801" cy="4023360"/>
          </a:xfrm>
        </p:spPr>
        <p:txBody>
          <a:bodyPr vert="horz" lIns="0" tIns="45720" rIns="0" bIns="45720" rtlCol="0" anchor="t">
            <a:normAutofit/>
          </a:bodyPr>
          <a:lstStyle/>
          <a:p>
            <a:pPr marL="228600" lvl="1" indent="0" defTabSz="457200">
              <a:buNone/>
            </a:pPr>
            <a:r>
              <a:rPr lang="en-US" sz="1900" dirty="0">
                <a:solidFill>
                  <a:schemeClr val="tx1"/>
                </a:solidFill>
              </a:rPr>
              <a:t>If you need help deciding which medical plan is best for you, the Cigna Easy Choice Tool may help you! The tool considers:</a:t>
            </a:r>
            <a:endParaRPr lang="en-US" dirty="0">
              <a:solidFill>
                <a:schemeClr val="tx1"/>
              </a:solidFill>
              <a:cs typeface="Calibri" panose="020F0502020204030204"/>
            </a:endParaRPr>
          </a:p>
          <a:p>
            <a:pPr marL="754380" lvl="2" indent="-285750" defTabSz="457200">
              <a:buFont typeface="Arial" pitchFamily="34" charset="0"/>
              <a:buChar char="•"/>
            </a:pPr>
            <a:r>
              <a:rPr lang="en-US" sz="1900" dirty="0">
                <a:solidFill>
                  <a:schemeClr val="tx1"/>
                </a:solidFill>
                <a:ea typeface="+mn-lt"/>
                <a:cs typeface="+mn-lt"/>
              </a:rPr>
              <a:t>Payroll contributions</a:t>
            </a:r>
            <a:endParaRPr lang="en-US" sz="1900" dirty="0">
              <a:solidFill>
                <a:schemeClr val="tx1"/>
              </a:solidFill>
              <a:cs typeface="Calibri"/>
            </a:endParaRPr>
          </a:p>
          <a:p>
            <a:pPr marL="754380" lvl="2" indent="-285750" defTabSz="457200">
              <a:buFont typeface="Arial" pitchFamily="34" charset="0"/>
              <a:buChar char="•"/>
            </a:pPr>
            <a:r>
              <a:rPr lang="en-US" sz="1900" dirty="0">
                <a:solidFill>
                  <a:schemeClr val="tx1"/>
                </a:solidFill>
              </a:rPr>
              <a:t>Out-of-pocket costs when you receive services </a:t>
            </a:r>
          </a:p>
          <a:p>
            <a:pPr marL="754380" lvl="2" indent="-285750" defTabSz="457200">
              <a:buFont typeface="Arial" pitchFamily="34" charset="0"/>
              <a:buChar char="•"/>
            </a:pPr>
            <a:r>
              <a:rPr lang="en-US" sz="1900" dirty="0">
                <a:solidFill>
                  <a:schemeClr val="tx1"/>
                </a:solidFill>
              </a:rPr>
              <a:t>Your basic information, for example, whether you will be covering dependents and your zip code.</a:t>
            </a:r>
          </a:p>
          <a:p>
            <a:pPr marL="754380" lvl="2" indent="-285750" defTabSz="457200">
              <a:buFont typeface="Arial" pitchFamily="34" charset="0"/>
              <a:buChar char="•"/>
            </a:pPr>
            <a:r>
              <a:rPr lang="en-US" sz="1900" dirty="0">
                <a:solidFill>
                  <a:schemeClr val="tx1"/>
                </a:solidFill>
                <a:cs typeface="Calibri"/>
              </a:rPr>
              <a:t>Log-in at </a:t>
            </a:r>
            <a:r>
              <a:rPr lang="en-US" sz="1800" u="sng" dirty="0">
                <a:solidFill>
                  <a:schemeClr val="tx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https://decisionsupport.cigna.com</a:t>
            </a:r>
            <a:r>
              <a:rPr lang="en-US" sz="1800" b="1" i="0" u="none" strike="noStrike" baseline="0" dirty="0">
                <a:solidFill>
                  <a:schemeClr val="tx1"/>
                </a:solidFill>
                <a:latin typeface="Gotham"/>
              </a:rPr>
              <a:t> </a:t>
            </a:r>
            <a:r>
              <a:rPr lang="en-US" sz="1800" i="0" u="none" strike="noStrike" baseline="0" dirty="0">
                <a:solidFill>
                  <a:schemeClr val="tx1"/>
                </a:solidFill>
                <a:latin typeface="Gotham"/>
              </a:rPr>
              <a:t>and use access code</a:t>
            </a:r>
            <a:r>
              <a:rPr lang="en-US" sz="1800" i="1" dirty="0">
                <a:solidFill>
                  <a:schemeClr val="tx1"/>
                </a:solidFill>
                <a:effectLst/>
                <a:latin typeface="Calibri" panose="020F0502020204030204" pitchFamily="34" charset="0"/>
                <a:ea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rPr>
              <a:t>ODES7H3D </a:t>
            </a:r>
            <a:r>
              <a:rPr lang="en-US" sz="1800" i="1" dirty="0">
                <a:solidFill>
                  <a:schemeClr val="tx1"/>
                </a:solidFill>
                <a:effectLst/>
                <a:latin typeface="Calibri" panose="020F0502020204030204" pitchFamily="34" charset="0"/>
                <a:ea typeface="Calibri" panose="020F0502020204030204" pitchFamily="34" charset="0"/>
              </a:rPr>
              <a:t>(ACA-eligible only, use code </a:t>
            </a:r>
            <a:r>
              <a:rPr lang="en-US" sz="1800" dirty="0">
                <a:solidFill>
                  <a:schemeClr val="tx1"/>
                </a:solidFill>
                <a:effectLst/>
                <a:latin typeface="Calibri" panose="020F0502020204030204" pitchFamily="34" charset="0"/>
                <a:ea typeface="Calibri" panose="020F0502020204030204" pitchFamily="34" charset="0"/>
              </a:rPr>
              <a:t>Z7FQPFXH</a:t>
            </a:r>
            <a:r>
              <a:rPr lang="en-US" sz="1800" i="1" dirty="0">
                <a:solidFill>
                  <a:schemeClr val="tx1"/>
                </a:solidFill>
                <a:effectLst/>
                <a:latin typeface="Calibri" panose="020F0502020204030204" pitchFamily="34" charset="0"/>
                <a:ea typeface="Calibri" panose="020F0502020204030204" pitchFamily="34" charset="0"/>
              </a:rPr>
              <a:t>).</a:t>
            </a:r>
            <a:endParaRPr lang="en-US" sz="1800" dirty="0">
              <a:solidFill>
                <a:schemeClr val="tx1"/>
              </a:solidFill>
              <a:latin typeface="Calibri" panose="020F0502020204030204" pitchFamily="34" charset="0"/>
              <a:ea typeface="Calibri" panose="020F0502020204030204" pitchFamily="34" charset="0"/>
            </a:endParaRPr>
          </a:p>
          <a:p>
            <a:pPr marL="754380" lvl="2" indent="-285750" defTabSz="457200">
              <a:buFont typeface="Arial" pitchFamily="34" charset="0"/>
              <a:buChar char="•"/>
            </a:pPr>
            <a:r>
              <a:rPr lang="en-US" sz="1800" b="0" i="0" u="none" strike="noStrike" baseline="0" dirty="0">
                <a:solidFill>
                  <a:srgbClr val="211D1E"/>
                </a:solidFill>
                <a:latin typeface="Calibri" panose="020F0502020204030204" pitchFamily="34" charset="0"/>
              </a:rPr>
              <a:t>T</a:t>
            </a:r>
            <a:r>
              <a:rPr lang="en-US" sz="1800" b="0" i="0" u="none" strike="noStrike" baseline="0" dirty="0">
                <a:solidFill>
                  <a:srgbClr val="211D1E"/>
                </a:solidFill>
                <a:latin typeface="Gotham Book"/>
              </a:rPr>
              <a:t>he Easy Choice decision support tool will provide you with plan choices, which you can compare and review.</a:t>
            </a:r>
            <a:endParaRPr lang="en-US" sz="1900" dirty="0">
              <a:solidFill>
                <a:schemeClr val="tx1"/>
              </a:solidFill>
              <a:cs typeface="Calibri"/>
            </a:endParaRPr>
          </a:p>
          <a:p>
            <a:pPr marL="685800" lvl="2" indent="0" defTabSz="457200">
              <a:buNone/>
            </a:pPr>
            <a:endParaRPr lang="en-US" sz="1800" dirty="0">
              <a:solidFill>
                <a:schemeClr val="tx1"/>
              </a:solidFill>
              <a:cs typeface="Calibri" panose="020F0502020204030204"/>
            </a:endParaRPr>
          </a:p>
        </p:txBody>
      </p:sp>
      <p:sp>
        <p:nvSpPr>
          <p:cNvPr id="3" name="Slide Number Placeholder 2">
            <a:extLst>
              <a:ext uri="{FF2B5EF4-FFF2-40B4-BE49-F238E27FC236}">
                <a16:creationId xmlns:a16="http://schemas.microsoft.com/office/drawing/2014/main" id="{1001AC94-0AF7-4DF4-B608-4937291D407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728A87-0D1A-4DCF-B50A-4504E583DB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E2A3007-BF85-4293-B504-27E5C111BC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947810" cy="668748"/>
          </a:xfrm>
          <a:prstGeom prst="rect">
            <a:avLst/>
          </a:prstGeom>
        </p:spPr>
      </p:pic>
    </p:spTree>
    <p:extLst>
      <p:ext uri="{BB962C8B-B14F-4D97-AF65-F5344CB8AC3E}">
        <p14:creationId xmlns:p14="http://schemas.microsoft.com/office/powerpoint/2010/main" val="188540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937B-957D-4C86-8AA6-68C7DD0172D3}"/>
              </a:ext>
            </a:extLst>
          </p:cNvPr>
          <p:cNvSpPr>
            <a:spLocks noGrp="1"/>
          </p:cNvSpPr>
          <p:nvPr>
            <p:ph type="title"/>
          </p:nvPr>
        </p:nvSpPr>
        <p:spPr/>
        <p:txBody>
          <a:bodyPr>
            <a:normAutofit/>
          </a:bodyPr>
          <a:lstStyle/>
          <a:p>
            <a:r>
              <a:rPr lang="en-US" sz="2700" b="1" dirty="0">
                <a:solidFill>
                  <a:schemeClr val="tx1"/>
                </a:solidFill>
                <a:latin typeface="Calibri"/>
                <a:cs typeface="Calibri"/>
              </a:rPr>
              <a:t>Cigna One Guide</a:t>
            </a:r>
          </a:p>
        </p:txBody>
      </p:sp>
      <p:sp>
        <p:nvSpPr>
          <p:cNvPr id="4" name="Content Placeholder 3">
            <a:extLst>
              <a:ext uri="{FF2B5EF4-FFF2-40B4-BE49-F238E27FC236}">
                <a16:creationId xmlns:a16="http://schemas.microsoft.com/office/drawing/2014/main" id="{8A50A830-8769-4B5C-AFE6-1DA59B99A166}"/>
              </a:ext>
            </a:extLst>
          </p:cNvPr>
          <p:cNvSpPr>
            <a:spLocks noGrp="1"/>
          </p:cNvSpPr>
          <p:nvPr>
            <p:ph idx="1"/>
          </p:nvPr>
        </p:nvSpPr>
        <p:spPr>
          <a:xfrm>
            <a:off x="712600" y="1971858"/>
            <a:ext cx="7543801" cy="4023360"/>
          </a:xfrm>
        </p:spPr>
        <p:txBody>
          <a:bodyPr vert="horz" lIns="0" tIns="45720" rIns="0" bIns="45720" rtlCol="0" anchor="t">
            <a:normAutofit/>
          </a:bodyPr>
          <a:lstStyle/>
          <a:p>
            <a:pPr marL="228600" lvl="1" indent="0" defTabSz="457200">
              <a:buNone/>
            </a:pPr>
            <a:r>
              <a:rPr lang="en-US" sz="1900" dirty="0">
                <a:solidFill>
                  <a:schemeClr val="tx1"/>
                </a:solidFill>
              </a:rPr>
              <a:t>Contact a representative</a:t>
            </a:r>
            <a:r>
              <a:rPr lang="en-US" sz="1900" dirty="0">
                <a:solidFill>
                  <a:schemeClr val="tx1"/>
                </a:solidFill>
                <a:ea typeface="+mn-lt"/>
                <a:cs typeface="+mn-lt"/>
              </a:rPr>
              <a:t> by calling the customer service number on the back of your Cigna insurance card or by going to myCigna.com.  </a:t>
            </a:r>
            <a:endParaRPr lang="en-US" dirty="0">
              <a:solidFill>
                <a:schemeClr val="tx1"/>
              </a:solidFill>
              <a:cs typeface="Calibri" panose="020F0502020204030204"/>
            </a:endParaRPr>
          </a:p>
          <a:p>
            <a:pPr marL="754380" lvl="2" indent="-285750" defTabSz="457200">
              <a:buFont typeface="Arial" pitchFamily="34" charset="0"/>
              <a:buChar char="•"/>
            </a:pPr>
            <a:r>
              <a:rPr lang="en-US" sz="1900" dirty="0">
                <a:solidFill>
                  <a:schemeClr val="tx1"/>
                </a:solidFill>
                <a:ea typeface="+mn-lt"/>
                <a:cs typeface="+mn-lt"/>
              </a:rPr>
              <a:t>Answer</a:t>
            </a:r>
            <a:r>
              <a:rPr lang="en-US" sz="1900" dirty="0">
                <a:solidFill>
                  <a:schemeClr val="tx1"/>
                </a:solidFill>
              </a:rPr>
              <a:t> coverage questions</a:t>
            </a:r>
            <a:endParaRPr lang="en-US" sz="1900" dirty="0">
              <a:solidFill>
                <a:schemeClr val="tx1"/>
              </a:solidFill>
              <a:cs typeface="Calibri"/>
            </a:endParaRPr>
          </a:p>
          <a:p>
            <a:pPr marL="754380" lvl="2" indent="-285750" defTabSz="457200">
              <a:buFont typeface="Arial" pitchFamily="34" charset="0"/>
              <a:buChar char="•"/>
            </a:pPr>
            <a:r>
              <a:rPr lang="en-US" sz="1900" dirty="0">
                <a:solidFill>
                  <a:schemeClr val="tx1"/>
                </a:solidFill>
              </a:rPr>
              <a:t>Keep on track with preventive visits </a:t>
            </a:r>
            <a:endParaRPr lang="en-US" sz="1900" dirty="0">
              <a:solidFill>
                <a:schemeClr val="tx1"/>
              </a:solidFill>
              <a:cs typeface="Calibri"/>
            </a:endParaRPr>
          </a:p>
          <a:p>
            <a:pPr marL="754380" lvl="2" indent="-285750" defTabSz="457200">
              <a:buFont typeface="Arial" pitchFamily="34" charset="0"/>
              <a:buChar char="•"/>
            </a:pPr>
            <a:r>
              <a:rPr lang="en-US" sz="1900" dirty="0">
                <a:solidFill>
                  <a:schemeClr val="tx1"/>
                </a:solidFill>
              </a:rPr>
              <a:t>Find the right health care providers in-network</a:t>
            </a:r>
            <a:endParaRPr lang="en-US" sz="1900" dirty="0">
              <a:solidFill>
                <a:schemeClr val="tx1"/>
              </a:solidFill>
              <a:cs typeface="Calibri"/>
            </a:endParaRPr>
          </a:p>
          <a:p>
            <a:pPr marL="754380" lvl="2" indent="-285750" defTabSz="457200">
              <a:buFont typeface="Arial" pitchFamily="34" charset="0"/>
              <a:buChar char="•"/>
            </a:pPr>
            <a:r>
              <a:rPr lang="en-US" sz="1900" dirty="0">
                <a:solidFill>
                  <a:schemeClr val="tx1"/>
                </a:solidFill>
              </a:rPr>
              <a:t>Connect to lifestyle management programs, clinical and behavioral health programs</a:t>
            </a:r>
            <a:endParaRPr lang="en-US" sz="1900" dirty="0">
              <a:solidFill>
                <a:schemeClr val="tx1"/>
              </a:solidFill>
              <a:cs typeface="Calibri"/>
            </a:endParaRPr>
          </a:p>
          <a:p>
            <a:pPr marL="754380" lvl="2" indent="-285750" defTabSz="457200">
              <a:buFont typeface="Arial" pitchFamily="34" charset="0"/>
              <a:buChar char="•"/>
            </a:pPr>
            <a:r>
              <a:rPr lang="en-US" sz="1900" dirty="0">
                <a:solidFill>
                  <a:schemeClr val="tx1"/>
                </a:solidFill>
              </a:rPr>
              <a:t>Get cost estimates and avoid surprise expenses</a:t>
            </a:r>
            <a:endParaRPr lang="en-US" sz="1900" dirty="0">
              <a:solidFill>
                <a:schemeClr val="tx1"/>
              </a:solidFill>
              <a:cs typeface="Calibri"/>
            </a:endParaRPr>
          </a:p>
          <a:p>
            <a:pPr marL="754380" lvl="2" indent="-285750" defTabSz="457200">
              <a:buFont typeface="Arial" pitchFamily="34" charset="0"/>
              <a:buChar char="•"/>
            </a:pPr>
            <a:r>
              <a:rPr lang="en-US" sz="1900" dirty="0">
                <a:solidFill>
                  <a:schemeClr val="tx1"/>
                </a:solidFill>
              </a:rPr>
              <a:t>Understand Explanation of Benefits (EOB) and medical bills</a:t>
            </a:r>
            <a:endParaRPr lang="en-US" sz="1900" dirty="0">
              <a:solidFill>
                <a:schemeClr val="tx1"/>
              </a:solidFill>
              <a:cs typeface="Calibri"/>
            </a:endParaRPr>
          </a:p>
          <a:p>
            <a:pPr marL="685800" lvl="2" indent="0" defTabSz="457200">
              <a:buNone/>
            </a:pPr>
            <a:endParaRPr lang="en-US" sz="1900" dirty="0">
              <a:solidFill>
                <a:schemeClr val="tx1"/>
              </a:solidFill>
              <a:cs typeface="Calibri"/>
            </a:endParaRPr>
          </a:p>
          <a:p>
            <a:pPr marL="685800" lvl="2" indent="0" defTabSz="457200">
              <a:buNone/>
            </a:pPr>
            <a:endParaRPr lang="en-US" sz="1800" dirty="0">
              <a:solidFill>
                <a:schemeClr val="tx1"/>
              </a:solidFill>
              <a:cs typeface="Calibri" panose="020F0502020204030204"/>
            </a:endParaRPr>
          </a:p>
        </p:txBody>
      </p:sp>
      <p:sp>
        <p:nvSpPr>
          <p:cNvPr id="3" name="Slide Number Placeholder 2">
            <a:extLst>
              <a:ext uri="{FF2B5EF4-FFF2-40B4-BE49-F238E27FC236}">
                <a16:creationId xmlns:a16="http://schemas.microsoft.com/office/drawing/2014/main" id="{1001AC94-0AF7-4DF4-B608-4937291D407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728A87-0D1A-4DCF-B50A-4504E583DB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E2A3007-BF85-4293-B504-27E5C111B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47810" cy="668748"/>
          </a:xfrm>
          <a:prstGeom prst="rect">
            <a:avLst/>
          </a:prstGeom>
        </p:spPr>
      </p:pic>
    </p:spTree>
    <p:extLst>
      <p:ext uri="{BB962C8B-B14F-4D97-AF65-F5344CB8AC3E}">
        <p14:creationId xmlns:p14="http://schemas.microsoft.com/office/powerpoint/2010/main" val="2404936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Global brand_Associate template">
  <a:themeElements>
    <a:clrScheme name="Lockton Global Brand Colors">
      <a:dk1>
        <a:srgbClr val="000000"/>
      </a:dk1>
      <a:lt1>
        <a:srgbClr val="FFFFFF"/>
      </a:lt1>
      <a:dk2>
        <a:srgbClr val="5B6770"/>
      </a:dk2>
      <a:lt2>
        <a:srgbClr val="A2AAAD"/>
      </a:lt2>
      <a:accent1>
        <a:srgbClr val="00AEEF"/>
      </a:accent1>
      <a:accent2>
        <a:srgbClr val="EF5399"/>
      </a:accent2>
      <a:accent3>
        <a:srgbClr val="00AE5E"/>
      </a:accent3>
      <a:accent4>
        <a:srgbClr val="FFD534"/>
      </a:accent4>
      <a:accent5>
        <a:srgbClr val="F68A33"/>
      </a:accent5>
      <a:accent6>
        <a:srgbClr val="CB333B"/>
      </a:accent6>
      <a:hlink>
        <a:srgbClr val="000000"/>
      </a:hlink>
      <a:folHlink>
        <a:srgbClr val="3F3F3F"/>
      </a:folHlink>
    </a:clrScheme>
    <a:fontScheme name="Lockton Print Safe">
      <a:majorFont>
        <a:latin typeface="Garamon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noAutofit/>
      </a:bodyPr>
      <a:lstStyle>
        <a:defPPr algn="l">
          <a:spcBef>
            <a:spcPts val="500"/>
          </a:spcBef>
          <a:spcAft>
            <a:spcPts val="300"/>
          </a:spcAft>
          <a:defRPr sz="1600" dirty="0" err="1" smtClean="0"/>
        </a:defPPr>
      </a:lstStyle>
    </a:txDef>
  </a:objectDefaults>
  <a:extraClrSchemeLst/>
  <a:extLst>
    <a:ext uri="{05A4C25C-085E-4340-85A3-A5531E510DB2}">
      <thm15:themeFamily xmlns:thm15="http://schemas.microsoft.com/office/thememl/2012/main" name="Independence.pptx" id="{64426C60-8E71-4791-B206-E35CF22081E7}" vid="{DD07BEF7-F517-44AC-9D44-5FEFADD4AD09}"/>
    </a:ext>
  </a:extLst>
</a:theme>
</file>

<file path=ppt/theme/theme2.xml><?xml version="1.0" encoding="utf-8"?>
<a:theme xmlns:a="http://schemas.openxmlformats.org/drawingml/2006/main" name="Retrospect">
  <a:themeElements>
    <a:clrScheme name="WES 3">
      <a:dk1>
        <a:srgbClr val="101820"/>
      </a:dk1>
      <a:lt1>
        <a:srgbClr val="FFFFFF"/>
      </a:lt1>
      <a:dk2>
        <a:srgbClr val="FFFFFF"/>
      </a:dk2>
      <a:lt2>
        <a:srgbClr val="7F7F7F"/>
      </a:lt2>
      <a:accent1>
        <a:srgbClr val="101820"/>
      </a:accent1>
      <a:accent2>
        <a:srgbClr val="DD1E2E"/>
      </a:accent2>
      <a:accent3>
        <a:srgbClr val="696969"/>
      </a:accent3>
      <a:accent4>
        <a:srgbClr val="FFFFFF"/>
      </a:accent4>
      <a:accent5>
        <a:srgbClr val="DD1E2E"/>
      </a:accent5>
      <a:accent6>
        <a:srgbClr val="94A088"/>
      </a:accent6>
      <a:hlink>
        <a:srgbClr val="DD1E2E"/>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Cigna Healthcare">
  <a:themeElements>
    <a:clrScheme name="Cigna Healthcare">
      <a:dk1>
        <a:srgbClr val="000000"/>
      </a:dk1>
      <a:lt1>
        <a:srgbClr val="FFFFFF"/>
      </a:lt1>
      <a:dk2>
        <a:srgbClr val="110081"/>
      </a:dk2>
      <a:lt2>
        <a:srgbClr val="03CC54"/>
      </a:lt2>
      <a:accent1>
        <a:srgbClr val="0033FF"/>
      </a:accent1>
      <a:accent2>
        <a:srgbClr val="110081"/>
      </a:accent2>
      <a:accent3>
        <a:srgbClr val="00874D"/>
      </a:accent3>
      <a:accent4>
        <a:srgbClr val="A1F7A1"/>
      </a:accent4>
      <a:accent5>
        <a:srgbClr val="FF4D00"/>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extLst>
    <a:ext uri="{05A4C25C-085E-4340-85A3-A5531E510DB2}">
      <thm15:themeFamily xmlns:thm15="http://schemas.microsoft.com/office/thememl/2012/main" name="Evernorth.potx" id="{CF99AB89-BA1D-443F-B964-59F6B3F98DD3}" vid="{9B147206-36C6-4C9B-A1BE-3863A2B43C27}"/>
    </a:ext>
  </a:extLst>
</a:theme>
</file>

<file path=ppt/theme/theme4.xml><?xml version="1.0" encoding="utf-8"?>
<a:theme xmlns:a="http://schemas.openxmlformats.org/drawingml/2006/main" name="1_Cigna Healthcare">
  <a:themeElements>
    <a:clrScheme name="Cigna Healthcare">
      <a:dk1>
        <a:srgbClr val="000000"/>
      </a:dk1>
      <a:lt1>
        <a:srgbClr val="FFFFFF"/>
      </a:lt1>
      <a:dk2>
        <a:srgbClr val="110081"/>
      </a:dk2>
      <a:lt2>
        <a:srgbClr val="03CC54"/>
      </a:lt2>
      <a:accent1>
        <a:srgbClr val="0033FF"/>
      </a:accent1>
      <a:accent2>
        <a:srgbClr val="110081"/>
      </a:accent2>
      <a:accent3>
        <a:srgbClr val="00874D"/>
      </a:accent3>
      <a:accent4>
        <a:srgbClr val="A1F7A1"/>
      </a:accent4>
      <a:accent5>
        <a:srgbClr val="FF4D00"/>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extLst>
    <a:ext uri="{05A4C25C-085E-4340-85A3-A5531E510DB2}">
      <thm15:themeFamily xmlns:thm15="http://schemas.microsoft.com/office/thememl/2012/main" name="Evernorth.potx" id="{CF99AB89-BA1D-443F-B964-59F6B3F98DD3}" vid="{9B147206-36C6-4C9B-A1BE-3863A2B43C27}"/>
    </a:ext>
  </a:extLst>
</a:theme>
</file>

<file path=ppt/theme/theme5.xml><?xml version="1.0" encoding="utf-8"?>
<a:theme xmlns:a="http://schemas.openxmlformats.org/drawingml/2006/main" name="1_Retrospect">
  <a:themeElements>
    <a:clrScheme name="WES 3">
      <a:dk1>
        <a:srgbClr val="101820"/>
      </a:dk1>
      <a:lt1>
        <a:srgbClr val="FFFFFF"/>
      </a:lt1>
      <a:dk2>
        <a:srgbClr val="FFFFFF"/>
      </a:dk2>
      <a:lt2>
        <a:srgbClr val="7F7F7F"/>
      </a:lt2>
      <a:accent1>
        <a:srgbClr val="101820"/>
      </a:accent1>
      <a:accent2>
        <a:srgbClr val="DD1E2E"/>
      </a:accent2>
      <a:accent3>
        <a:srgbClr val="696969"/>
      </a:accent3>
      <a:accent4>
        <a:srgbClr val="FFFFFF"/>
      </a:accent4>
      <a:accent5>
        <a:srgbClr val="DD1E2E"/>
      </a:accent5>
      <a:accent6>
        <a:srgbClr val="94A088"/>
      </a:accent6>
      <a:hlink>
        <a:srgbClr val="DD1E2E"/>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16B95F9EA4AD42A986A8889D6278CD" ma:contentTypeVersion="17" ma:contentTypeDescription="Create a new document." ma:contentTypeScope="" ma:versionID="04fb21c434866d89debdcd89fcb3ec5e">
  <xsd:schema xmlns:xsd="http://www.w3.org/2001/XMLSchema" xmlns:xs="http://www.w3.org/2001/XMLSchema" xmlns:p="http://schemas.microsoft.com/office/2006/metadata/properties" xmlns:ns2="b5c4250d-76f5-422d-83aa-ff4e4aad1c01" xmlns:ns3="631b386a-0614-4404-b11f-a1ba1d821801" targetNamespace="http://schemas.microsoft.com/office/2006/metadata/properties" ma:root="true" ma:fieldsID="ac11a49de9fe1c62be8ef7bed4bf7ac9" ns2:_="" ns3:_="">
    <xsd:import namespace="b5c4250d-76f5-422d-83aa-ff4e4aad1c01"/>
    <xsd:import namespace="631b386a-0614-4404-b11f-a1ba1d8218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4250d-76f5-422d-83aa-ff4e4aad1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45177b7-97a3-4b9f-b72b-2e0253890ea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1b386a-0614-4404-b11f-a1ba1d82180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5c43e38-2a1c-4577-a4bc-143fd8b534bd}" ma:internalName="TaxCatchAll" ma:showField="CatchAllData" ma:web="631b386a-0614-4404-b11f-a1ba1d821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5c4250d-76f5-422d-83aa-ff4e4aad1c01">
      <Terms xmlns="http://schemas.microsoft.com/office/infopath/2007/PartnerControls"/>
    </lcf76f155ced4ddcb4097134ff3c332f>
    <TaxCatchAll xmlns="631b386a-0614-4404-b11f-a1ba1d821801" xsi:nil="true"/>
    <SharedWithUsers xmlns="631b386a-0614-4404-b11f-a1ba1d821801">
      <UserInfo>
        <DisplayName>Denise White-Patterson</DisplayName>
        <AccountId>14</AccountId>
        <AccountType/>
      </UserInfo>
      <UserInfo>
        <DisplayName>Amy Walsh</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E61321-1BAE-439B-B420-ABA42C5AF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4250d-76f5-422d-83aa-ff4e4aad1c01"/>
    <ds:schemaRef ds:uri="631b386a-0614-4404-b11f-a1ba1d821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D982E2-B9DD-423D-9AC4-7239785F5AEB}">
  <ds:schemaRefs>
    <ds:schemaRef ds:uri="http://schemas.microsoft.com/office/2006/metadata/properties"/>
    <ds:schemaRef ds:uri="http://schemas.microsoft.com/office/infopath/2007/PartnerControls"/>
    <ds:schemaRef ds:uri="b5c4250d-76f5-422d-83aa-ff4e4aad1c01"/>
    <ds:schemaRef ds:uri="631b386a-0614-4404-b11f-a1ba1d821801"/>
  </ds:schemaRefs>
</ds:datastoreItem>
</file>

<file path=customXml/itemProps3.xml><?xml version="1.0" encoding="utf-8"?>
<ds:datastoreItem xmlns:ds="http://schemas.openxmlformats.org/officeDocument/2006/customXml" ds:itemID="{439FAFC1-5326-402B-93C9-73E06AC3EC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179</TotalTime>
  <Words>4769</Words>
  <Application>Microsoft Office PowerPoint</Application>
  <PresentationFormat>On-screen Show (4:3)</PresentationFormat>
  <Paragraphs>496</Paragraphs>
  <Slides>24</Slides>
  <Notes>20</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24</vt:i4>
      </vt:variant>
    </vt:vector>
  </HeadingPairs>
  <TitlesOfParts>
    <vt:vector size="46" baseType="lpstr">
      <vt:lpstr>Arial</vt:lpstr>
      <vt:lpstr>Arial Black</vt:lpstr>
      <vt:lpstr>Arial Narrow</vt:lpstr>
      <vt:lpstr>Calibri</vt:lpstr>
      <vt:lpstr>Calibri Light</vt:lpstr>
      <vt:lpstr>Courier New</vt:lpstr>
      <vt:lpstr>Garamond</vt:lpstr>
      <vt:lpstr>Georgia</vt:lpstr>
      <vt:lpstr>Gotham</vt:lpstr>
      <vt:lpstr>Gotham Book</vt:lpstr>
      <vt:lpstr>Lucida Grande</vt:lpstr>
      <vt:lpstr>Palatino Linotype</vt:lpstr>
      <vt:lpstr>Sarabun Bold</vt:lpstr>
      <vt:lpstr>Segoe UI</vt:lpstr>
      <vt:lpstr>Symbol</vt:lpstr>
      <vt:lpstr>Verdana</vt:lpstr>
      <vt:lpstr>Wingdings</vt:lpstr>
      <vt:lpstr>Global brand_Associate template</vt:lpstr>
      <vt:lpstr>Retrospect</vt:lpstr>
      <vt:lpstr>Cigna Healthcare</vt:lpstr>
      <vt:lpstr>1_Cigna Healthcare</vt:lpstr>
      <vt:lpstr>1_Retrospect</vt:lpstr>
      <vt:lpstr>Cigna Benefits </vt:lpstr>
      <vt:lpstr>OAP Plan Highlights </vt:lpstr>
      <vt:lpstr>OAPIN Plan Highlights </vt:lpstr>
      <vt:lpstr>HSA Plan Highlights </vt:lpstr>
      <vt:lpstr>Pharmacy Benefits </vt:lpstr>
      <vt:lpstr>Reminders:  Breast Ultrasound COVERAGE</vt:lpstr>
      <vt:lpstr>Patient Assurance Program</vt:lpstr>
      <vt:lpstr>Cigna Easy Choice Tool</vt:lpstr>
      <vt:lpstr>Cigna One Guide</vt:lpstr>
      <vt:lpstr>Virtual care1</vt:lpstr>
      <vt:lpstr>Virtual medical care1</vt:lpstr>
      <vt:lpstr>Virtual behavioral care1 </vt:lpstr>
      <vt:lpstr>Behavioral health: Supporting your needs</vt:lpstr>
      <vt:lpstr>Behavioral health: Additional support </vt:lpstr>
      <vt:lpstr>Cigna Total Behavioral Health® (CTBH)1</vt:lpstr>
      <vt:lpstr>Behavioral Health Resources </vt:lpstr>
      <vt:lpstr>Behavioral Health Resources – Recently Added Digital Providers</vt:lpstr>
      <vt:lpstr>Your Health First: Chronic Condition Coaching</vt:lpstr>
      <vt:lpstr>Lifestyle Management Coaching:  Stress, Weight, Tobacco</vt:lpstr>
      <vt:lpstr>My Health Assistant: Online Health Coaching</vt:lpstr>
      <vt:lpstr>Comprehensive Cancer Programs</vt:lpstr>
      <vt:lpstr>Care Management</vt:lpstr>
      <vt:lpstr>PowerPoint Presentation</vt:lpstr>
      <vt:lpstr>Thank you! </vt:lpstr>
    </vt:vector>
  </TitlesOfParts>
  <Company>Lockton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Cigna Easy Choice Tool</dc:title>
  <dc:creator>Kolodziej, Katherine</dc:creator>
  <cp:keywords>Global Brand</cp:keywords>
  <cp:lastModifiedBy>Donna Brewer</cp:lastModifiedBy>
  <cp:revision>9</cp:revision>
  <cp:lastPrinted>2023-04-25T17:59:58Z</cp:lastPrinted>
  <dcterms:created xsi:type="dcterms:W3CDTF">2023-10-11T14:39:17Z</dcterms:created>
  <dcterms:modified xsi:type="dcterms:W3CDTF">2023-10-31T09:54:27Z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0x0101001B16B95F9EA4AD42A986A8889D6278CD</vt:lpwstr>
  </property>
  <property fmtid="{D5CDD505-2E9C-101B-9397-08002B2CF9AE}" pid="3" name="MediaServiceImageTags">
    <vt:lpwstr/>
  </property>
</Properties>
</file>